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8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760CC-0211-4D2C-9894-5A1039A37215}" v="31" dt="2022-05-18T21:44:42.789"/>
    <p1510:client id="{93586825-DBD2-40D9-B41C-9EF17846C417}" v="468" dt="2022-05-19T17:57:02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e Cohen-Wallis" userId="zUbl2xmPKW4uNHtFOOHg9WudFT8xgXQf+/htRppoEnw=" providerId="None" clId="Web-{93586825-DBD2-40D9-B41C-9EF17846C417}"/>
    <pc:docChg chg="mod addSld delSld modSld addMainMaster delMainMaster modMainMaster setSldSz">
      <pc:chgData name="Jane Cohen-Wallis" userId="zUbl2xmPKW4uNHtFOOHg9WudFT8xgXQf+/htRppoEnw=" providerId="None" clId="Web-{93586825-DBD2-40D9-B41C-9EF17846C417}" dt="2022-05-19T16:58:29.733" v="165"/>
      <pc:docMkLst>
        <pc:docMk/>
      </pc:docMkLst>
      <pc:sldChg chg="addSp delSp modSp mod modClrScheme chgLayout">
        <pc:chgData name="Jane Cohen-Wallis" userId="zUbl2xmPKW4uNHtFOOHg9WudFT8xgXQf+/htRppoEnw=" providerId="None" clId="Web-{93586825-DBD2-40D9-B41C-9EF17846C417}" dt="2022-05-19T16:42:27.294" v="9"/>
        <pc:sldMkLst>
          <pc:docMk/>
          <pc:sldMk cId="109857222" sldId="256"/>
        </pc:sldMkLst>
        <pc:picChg chg="add mod">
          <ac:chgData name="Jane Cohen-Wallis" userId="zUbl2xmPKW4uNHtFOOHg9WudFT8xgXQf+/htRppoEnw=" providerId="None" clId="Web-{93586825-DBD2-40D9-B41C-9EF17846C417}" dt="2022-05-19T16:42:14.029" v="7" actId="14100"/>
          <ac:picMkLst>
            <pc:docMk/>
            <pc:sldMk cId="109857222" sldId="256"/>
            <ac:picMk id="2" creationId="{866898C7-CF8D-D536-C1F1-DAB9ACC0410D}"/>
          </ac:picMkLst>
        </pc:picChg>
        <pc:picChg chg="add del mod">
          <ac:chgData name="Jane Cohen-Wallis" userId="zUbl2xmPKW4uNHtFOOHg9WudFT8xgXQf+/htRppoEnw=" providerId="None" clId="Web-{93586825-DBD2-40D9-B41C-9EF17846C417}" dt="2022-05-19T16:42:27.294" v="9"/>
          <ac:picMkLst>
            <pc:docMk/>
            <pc:sldMk cId="109857222" sldId="256"/>
            <ac:picMk id="3" creationId="{3C757DD9-88B9-C64B-2C53-79279C6152C8}"/>
          </ac:picMkLst>
        </pc:picChg>
      </pc:sldChg>
      <pc:sldChg chg="addSp delSp modSp mod modClrScheme chgLayout">
        <pc:chgData name="Jane Cohen-Wallis" userId="zUbl2xmPKW4uNHtFOOHg9WudFT8xgXQf+/htRppoEnw=" providerId="None" clId="Web-{93586825-DBD2-40D9-B41C-9EF17846C417}" dt="2022-05-19T16:42:53.575" v="16" actId="1076"/>
        <pc:sldMkLst>
          <pc:docMk/>
          <pc:sldMk cId="2927877830" sldId="257"/>
        </pc:sldMkLst>
        <pc:picChg chg="add del mod">
          <ac:chgData name="Jane Cohen-Wallis" userId="zUbl2xmPKW4uNHtFOOHg9WudFT8xgXQf+/htRppoEnw=" providerId="None" clId="Web-{93586825-DBD2-40D9-B41C-9EF17846C417}" dt="2022-05-19T16:42:39.997" v="13"/>
          <ac:picMkLst>
            <pc:docMk/>
            <pc:sldMk cId="2927877830" sldId="257"/>
            <ac:picMk id="2" creationId="{13F32D7A-ED54-488D-1B81-3A4313AB36FE}"/>
          </ac:picMkLst>
        </pc:picChg>
        <pc:picChg chg="add mod">
          <ac:chgData name="Jane Cohen-Wallis" userId="zUbl2xmPKW4uNHtFOOHg9WudFT8xgXQf+/htRppoEnw=" providerId="None" clId="Web-{93586825-DBD2-40D9-B41C-9EF17846C417}" dt="2022-05-19T16:42:53.575" v="16" actId="1076"/>
          <ac:picMkLst>
            <pc:docMk/>
            <pc:sldMk cId="2927877830" sldId="257"/>
            <ac:picMk id="3" creationId="{2D5C8269-0C7F-C2EA-F2E8-06AF0A7AAB36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3:23.715" v="20" actId="1076"/>
        <pc:sldMkLst>
          <pc:docMk/>
          <pc:sldMk cId="860378350" sldId="258"/>
        </pc:sldMkLst>
        <pc:picChg chg="add mod">
          <ac:chgData name="Jane Cohen-Wallis" userId="zUbl2xmPKW4uNHtFOOHg9WudFT8xgXQf+/htRppoEnw=" providerId="None" clId="Web-{93586825-DBD2-40D9-B41C-9EF17846C417}" dt="2022-05-19T16:43:23.715" v="20" actId="1076"/>
          <ac:picMkLst>
            <pc:docMk/>
            <pc:sldMk cId="860378350" sldId="258"/>
            <ac:picMk id="2" creationId="{67942C34-9490-0B72-C93F-AA4468B6D470}"/>
          </ac:picMkLst>
        </pc:picChg>
      </pc:sldChg>
      <pc:sldChg chg="addSp delSp modSp mod modClrScheme chgLayout">
        <pc:chgData name="Jane Cohen-Wallis" userId="zUbl2xmPKW4uNHtFOOHg9WudFT8xgXQf+/htRppoEnw=" providerId="None" clId="Web-{93586825-DBD2-40D9-B41C-9EF17846C417}" dt="2022-05-19T16:44:14.933" v="31"/>
        <pc:sldMkLst>
          <pc:docMk/>
          <pc:sldMk cId="1157148588" sldId="259"/>
        </pc:sldMkLst>
        <pc:picChg chg="add mod">
          <ac:chgData name="Jane Cohen-Wallis" userId="zUbl2xmPKW4uNHtFOOHg9WudFT8xgXQf+/htRppoEnw=" providerId="None" clId="Web-{93586825-DBD2-40D9-B41C-9EF17846C417}" dt="2022-05-19T16:43:42.605" v="23" actId="14100"/>
          <ac:picMkLst>
            <pc:docMk/>
            <pc:sldMk cId="1157148588" sldId="259"/>
            <ac:picMk id="2" creationId="{77690C74-8EB3-D842-8B35-0A9DAA4E5422}"/>
          </ac:picMkLst>
        </pc:picChg>
        <pc:picChg chg="add del mod">
          <ac:chgData name="Jane Cohen-Wallis" userId="zUbl2xmPKW4uNHtFOOHg9WudFT8xgXQf+/htRppoEnw=" providerId="None" clId="Web-{93586825-DBD2-40D9-B41C-9EF17846C417}" dt="2022-05-19T16:44:14.933" v="31"/>
          <ac:picMkLst>
            <pc:docMk/>
            <pc:sldMk cId="1157148588" sldId="259"/>
            <ac:picMk id="3" creationId="{B1B0DFB0-1651-473C-4C04-AB9356BB0919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4:13.167" v="30" actId="1076"/>
        <pc:sldMkLst>
          <pc:docMk/>
          <pc:sldMk cId="3008677000" sldId="260"/>
        </pc:sldMkLst>
        <pc:picChg chg="add mod">
          <ac:chgData name="Jane Cohen-Wallis" userId="zUbl2xmPKW4uNHtFOOHg9WudFT8xgXQf+/htRppoEnw=" providerId="None" clId="Web-{93586825-DBD2-40D9-B41C-9EF17846C417}" dt="2022-05-19T16:44:13.167" v="30" actId="1076"/>
          <ac:picMkLst>
            <pc:docMk/>
            <pc:sldMk cId="3008677000" sldId="260"/>
            <ac:picMk id="3" creationId="{B04C28D3-34C9-1698-93A4-5394E6FD5B90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4:37.995" v="34" actId="14100"/>
        <pc:sldMkLst>
          <pc:docMk/>
          <pc:sldMk cId="1134705589" sldId="261"/>
        </pc:sldMkLst>
        <pc:picChg chg="add mod">
          <ac:chgData name="Jane Cohen-Wallis" userId="zUbl2xmPKW4uNHtFOOHg9WudFT8xgXQf+/htRppoEnw=" providerId="None" clId="Web-{93586825-DBD2-40D9-B41C-9EF17846C417}" dt="2022-05-19T16:44:37.995" v="34" actId="14100"/>
          <ac:picMkLst>
            <pc:docMk/>
            <pc:sldMk cId="1134705589" sldId="261"/>
            <ac:picMk id="2" creationId="{59380163-F463-F283-7280-93327D12B6DA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4:55.120" v="37" actId="14100"/>
        <pc:sldMkLst>
          <pc:docMk/>
          <pc:sldMk cId="3630571073" sldId="262"/>
        </pc:sldMkLst>
        <pc:picChg chg="add mod">
          <ac:chgData name="Jane Cohen-Wallis" userId="zUbl2xmPKW4uNHtFOOHg9WudFT8xgXQf+/htRppoEnw=" providerId="None" clId="Web-{93586825-DBD2-40D9-B41C-9EF17846C417}" dt="2022-05-19T16:44:55.120" v="37" actId="14100"/>
          <ac:picMkLst>
            <pc:docMk/>
            <pc:sldMk cId="3630571073" sldId="262"/>
            <ac:picMk id="2" creationId="{43857DDE-E614-43CB-2EBE-FF81BDA30929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5:24.338" v="40" actId="14100"/>
        <pc:sldMkLst>
          <pc:docMk/>
          <pc:sldMk cId="3958756836" sldId="263"/>
        </pc:sldMkLst>
        <pc:picChg chg="add mod">
          <ac:chgData name="Jane Cohen-Wallis" userId="zUbl2xmPKW4uNHtFOOHg9WudFT8xgXQf+/htRppoEnw=" providerId="None" clId="Web-{93586825-DBD2-40D9-B41C-9EF17846C417}" dt="2022-05-19T16:45:24.338" v="40" actId="14100"/>
          <ac:picMkLst>
            <pc:docMk/>
            <pc:sldMk cId="3958756836" sldId="263"/>
            <ac:picMk id="2" creationId="{643A3C12-A19C-DFC3-3297-E149FEF81F3A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5:43.385" v="43" actId="14100"/>
        <pc:sldMkLst>
          <pc:docMk/>
          <pc:sldMk cId="1967857621" sldId="264"/>
        </pc:sldMkLst>
        <pc:picChg chg="add mod">
          <ac:chgData name="Jane Cohen-Wallis" userId="zUbl2xmPKW4uNHtFOOHg9WudFT8xgXQf+/htRppoEnw=" providerId="None" clId="Web-{93586825-DBD2-40D9-B41C-9EF17846C417}" dt="2022-05-19T16:45:43.385" v="43" actId="14100"/>
          <ac:picMkLst>
            <pc:docMk/>
            <pc:sldMk cId="1967857621" sldId="264"/>
            <ac:picMk id="2" creationId="{8E032E77-67C4-8D1B-19BC-E7A763A43FE4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6:04.338" v="46" actId="14100"/>
        <pc:sldMkLst>
          <pc:docMk/>
          <pc:sldMk cId="2264860774" sldId="265"/>
        </pc:sldMkLst>
        <pc:picChg chg="add mod">
          <ac:chgData name="Jane Cohen-Wallis" userId="zUbl2xmPKW4uNHtFOOHg9WudFT8xgXQf+/htRppoEnw=" providerId="None" clId="Web-{93586825-DBD2-40D9-B41C-9EF17846C417}" dt="2022-05-19T16:46:04.338" v="46" actId="14100"/>
          <ac:picMkLst>
            <pc:docMk/>
            <pc:sldMk cId="2264860774" sldId="265"/>
            <ac:picMk id="2" creationId="{47143F38-DC54-48DA-F391-BFC8C29CB0FF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6:24.900" v="49" actId="14100"/>
        <pc:sldMkLst>
          <pc:docMk/>
          <pc:sldMk cId="3903984409" sldId="266"/>
        </pc:sldMkLst>
        <pc:picChg chg="add mod">
          <ac:chgData name="Jane Cohen-Wallis" userId="zUbl2xmPKW4uNHtFOOHg9WudFT8xgXQf+/htRppoEnw=" providerId="None" clId="Web-{93586825-DBD2-40D9-B41C-9EF17846C417}" dt="2022-05-19T16:46:24.900" v="49" actId="14100"/>
          <ac:picMkLst>
            <pc:docMk/>
            <pc:sldMk cId="3903984409" sldId="266"/>
            <ac:picMk id="2" creationId="{921E326B-34E1-921F-A9DC-21239681E248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6:50.493" v="52" actId="14100"/>
        <pc:sldMkLst>
          <pc:docMk/>
          <pc:sldMk cId="581309765" sldId="267"/>
        </pc:sldMkLst>
        <pc:picChg chg="add mod">
          <ac:chgData name="Jane Cohen-Wallis" userId="zUbl2xmPKW4uNHtFOOHg9WudFT8xgXQf+/htRppoEnw=" providerId="None" clId="Web-{93586825-DBD2-40D9-B41C-9EF17846C417}" dt="2022-05-19T16:46:50.493" v="52" actId="14100"/>
          <ac:picMkLst>
            <pc:docMk/>
            <pc:sldMk cId="581309765" sldId="267"/>
            <ac:picMk id="2" creationId="{C5C7E67D-B6B6-BA84-5073-35CA9F7DAF4D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7:06.509" v="55" actId="14100"/>
        <pc:sldMkLst>
          <pc:docMk/>
          <pc:sldMk cId="4255932387" sldId="268"/>
        </pc:sldMkLst>
        <pc:picChg chg="add mod">
          <ac:chgData name="Jane Cohen-Wallis" userId="zUbl2xmPKW4uNHtFOOHg9WudFT8xgXQf+/htRppoEnw=" providerId="None" clId="Web-{93586825-DBD2-40D9-B41C-9EF17846C417}" dt="2022-05-19T16:47:06.509" v="55" actId="14100"/>
          <ac:picMkLst>
            <pc:docMk/>
            <pc:sldMk cId="4255932387" sldId="268"/>
            <ac:picMk id="2" creationId="{504240B9-8B6B-AF8A-7A64-78500E940810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7:22.633" v="58" actId="14100"/>
        <pc:sldMkLst>
          <pc:docMk/>
          <pc:sldMk cId="1278174288" sldId="269"/>
        </pc:sldMkLst>
        <pc:picChg chg="add mod">
          <ac:chgData name="Jane Cohen-Wallis" userId="zUbl2xmPKW4uNHtFOOHg9WudFT8xgXQf+/htRppoEnw=" providerId="None" clId="Web-{93586825-DBD2-40D9-B41C-9EF17846C417}" dt="2022-05-19T16:47:22.633" v="58" actId="14100"/>
          <ac:picMkLst>
            <pc:docMk/>
            <pc:sldMk cId="1278174288" sldId="269"/>
            <ac:picMk id="2" creationId="{031FB4F3-9AA3-C818-7807-E4D3DF5D563D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7:39.946" v="61" actId="14100"/>
        <pc:sldMkLst>
          <pc:docMk/>
          <pc:sldMk cId="3113481705" sldId="270"/>
        </pc:sldMkLst>
        <pc:picChg chg="add mod">
          <ac:chgData name="Jane Cohen-Wallis" userId="zUbl2xmPKW4uNHtFOOHg9WudFT8xgXQf+/htRppoEnw=" providerId="None" clId="Web-{93586825-DBD2-40D9-B41C-9EF17846C417}" dt="2022-05-19T16:47:39.946" v="61" actId="14100"/>
          <ac:picMkLst>
            <pc:docMk/>
            <pc:sldMk cId="3113481705" sldId="270"/>
            <ac:picMk id="2" creationId="{C94E6511-E220-0308-FE36-DB1D0CAF514E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7:59.398" v="64" actId="14100"/>
        <pc:sldMkLst>
          <pc:docMk/>
          <pc:sldMk cId="663843751" sldId="271"/>
        </pc:sldMkLst>
        <pc:picChg chg="add mod">
          <ac:chgData name="Jane Cohen-Wallis" userId="zUbl2xmPKW4uNHtFOOHg9WudFT8xgXQf+/htRppoEnw=" providerId="None" clId="Web-{93586825-DBD2-40D9-B41C-9EF17846C417}" dt="2022-05-19T16:47:59.398" v="64" actId="14100"/>
          <ac:picMkLst>
            <pc:docMk/>
            <pc:sldMk cId="663843751" sldId="271"/>
            <ac:picMk id="2" creationId="{7A9D334B-7D03-32EC-27FB-779A5B9C866A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8:18.257" v="67" actId="14100"/>
        <pc:sldMkLst>
          <pc:docMk/>
          <pc:sldMk cId="809835251" sldId="272"/>
        </pc:sldMkLst>
        <pc:picChg chg="add mod">
          <ac:chgData name="Jane Cohen-Wallis" userId="zUbl2xmPKW4uNHtFOOHg9WudFT8xgXQf+/htRppoEnw=" providerId="None" clId="Web-{93586825-DBD2-40D9-B41C-9EF17846C417}" dt="2022-05-19T16:48:18.257" v="67" actId="14100"/>
          <ac:picMkLst>
            <pc:docMk/>
            <pc:sldMk cId="809835251" sldId="272"/>
            <ac:picMk id="2" creationId="{D8FCCEEB-E8FB-EB87-6630-363D7E413031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8:33.898" v="70" actId="14100"/>
        <pc:sldMkLst>
          <pc:docMk/>
          <pc:sldMk cId="502241778" sldId="273"/>
        </pc:sldMkLst>
        <pc:picChg chg="add mod">
          <ac:chgData name="Jane Cohen-Wallis" userId="zUbl2xmPKW4uNHtFOOHg9WudFT8xgXQf+/htRppoEnw=" providerId="None" clId="Web-{93586825-DBD2-40D9-B41C-9EF17846C417}" dt="2022-05-19T16:48:33.898" v="70" actId="14100"/>
          <ac:picMkLst>
            <pc:docMk/>
            <pc:sldMk cId="502241778" sldId="273"/>
            <ac:picMk id="2" creationId="{D0BEEA09-1F82-DF4B-C06E-5B377A70D698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8:57.382" v="73" actId="14100"/>
        <pc:sldMkLst>
          <pc:docMk/>
          <pc:sldMk cId="457875517" sldId="274"/>
        </pc:sldMkLst>
        <pc:picChg chg="add mod">
          <ac:chgData name="Jane Cohen-Wallis" userId="zUbl2xmPKW4uNHtFOOHg9WudFT8xgXQf+/htRppoEnw=" providerId="None" clId="Web-{93586825-DBD2-40D9-B41C-9EF17846C417}" dt="2022-05-19T16:48:57.382" v="73" actId="14100"/>
          <ac:picMkLst>
            <pc:docMk/>
            <pc:sldMk cId="457875517" sldId="274"/>
            <ac:picMk id="2" creationId="{9106347C-D83F-D0D2-3933-3DD51945D575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9:17.194" v="76" actId="14100"/>
        <pc:sldMkLst>
          <pc:docMk/>
          <pc:sldMk cId="3169542792" sldId="275"/>
        </pc:sldMkLst>
        <pc:picChg chg="add mod">
          <ac:chgData name="Jane Cohen-Wallis" userId="zUbl2xmPKW4uNHtFOOHg9WudFT8xgXQf+/htRppoEnw=" providerId="None" clId="Web-{93586825-DBD2-40D9-B41C-9EF17846C417}" dt="2022-05-19T16:49:17.194" v="76" actId="14100"/>
          <ac:picMkLst>
            <pc:docMk/>
            <pc:sldMk cId="3169542792" sldId="275"/>
            <ac:picMk id="2" creationId="{613498E1-9CAF-E25F-7848-A51615B73D04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9:36.866" v="79" actId="14100"/>
        <pc:sldMkLst>
          <pc:docMk/>
          <pc:sldMk cId="2315850186" sldId="276"/>
        </pc:sldMkLst>
        <pc:picChg chg="add mod">
          <ac:chgData name="Jane Cohen-Wallis" userId="zUbl2xmPKW4uNHtFOOHg9WudFT8xgXQf+/htRppoEnw=" providerId="None" clId="Web-{93586825-DBD2-40D9-B41C-9EF17846C417}" dt="2022-05-19T16:49:36.866" v="79" actId="14100"/>
          <ac:picMkLst>
            <pc:docMk/>
            <pc:sldMk cId="2315850186" sldId="276"/>
            <ac:picMk id="2" creationId="{74692A09-3092-B339-4950-C6608BAAB8C3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49:54.444" v="82" actId="14100"/>
        <pc:sldMkLst>
          <pc:docMk/>
          <pc:sldMk cId="1378547309" sldId="277"/>
        </pc:sldMkLst>
        <pc:picChg chg="add mod">
          <ac:chgData name="Jane Cohen-Wallis" userId="zUbl2xmPKW4uNHtFOOHg9WudFT8xgXQf+/htRppoEnw=" providerId="None" clId="Web-{93586825-DBD2-40D9-B41C-9EF17846C417}" dt="2022-05-19T16:49:54.444" v="82" actId="14100"/>
          <ac:picMkLst>
            <pc:docMk/>
            <pc:sldMk cId="1378547309" sldId="277"/>
            <ac:picMk id="2" creationId="{E0748DD1-2821-6DD5-DEC0-9D722609933B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0:10.990" v="85" actId="14100"/>
        <pc:sldMkLst>
          <pc:docMk/>
          <pc:sldMk cId="3428667399" sldId="278"/>
        </pc:sldMkLst>
        <pc:picChg chg="add mod">
          <ac:chgData name="Jane Cohen-Wallis" userId="zUbl2xmPKW4uNHtFOOHg9WudFT8xgXQf+/htRppoEnw=" providerId="None" clId="Web-{93586825-DBD2-40D9-B41C-9EF17846C417}" dt="2022-05-19T16:50:10.990" v="85" actId="14100"/>
          <ac:picMkLst>
            <pc:docMk/>
            <pc:sldMk cId="3428667399" sldId="278"/>
            <ac:picMk id="2" creationId="{F4E71FC9-DE0E-7E8B-BC33-BA1C1763D4AF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0:27.381" v="88" actId="14100"/>
        <pc:sldMkLst>
          <pc:docMk/>
          <pc:sldMk cId="1311552133" sldId="279"/>
        </pc:sldMkLst>
        <pc:picChg chg="add mod">
          <ac:chgData name="Jane Cohen-Wallis" userId="zUbl2xmPKW4uNHtFOOHg9WudFT8xgXQf+/htRppoEnw=" providerId="None" clId="Web-{93586825-DBD2-40D9-B41C-9EF17846C417}" dt="2022-05-19T16:50:27.381" v="88" actId="14100"/>
          <ac:picMkLst>
            <pc:docMk/>
            <pc:sldMk cId="1311552133" sldId="279"/>
            <ac:picMk id="2" creationId="{7ABB0A33-861B-F20D-0E90-0EAC79AD645D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0:43.037" v="91" actId="14100"/>
        <pc:sldMkLst>
          <pc:docMk/>
          <pc:sldMk cId="3551418590" sldId="280"/>
        </pc:sldMkLst>
        <pc:picChg chg="add mod">
          <ac:chgData name="Jane Cohen-Wallis" userId="zUbl2xmPKW4uNHtFOOHg9WudFT8xgXQf+/htRppoEnw=" providerId="None" clId="Web-{93586825-DBD2-40D9-B41C-9EF17846C417}" dt="2022-05-19T16:50:43.037" v="91" actId="14100"/>
          <ac:picMkLst>
            <pc:docMk/>
            <pc:sldMk cId="3551418590" sldId="280"/>
            <ac:picMk id="2" creationId="{8DF14C33-9EEB-91A3-E452-45E6DA70D75F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1:07.427" v="95" actId="14100"/>
        <pc:sldMkLst>
          <pc:docMk/>
          <pc:sldMk cId="541118273" sldId="281"/>
        </pc:sldMkLst>
        <pc:picChg chg="add mod">
          <ac:chgData name="Jane Cohen-Wallis" userId="zUbl2xmPKW4uNHtFOOHg9WudFT8xgXQf+/htRppoEnw=" providerId="None" clId="Web-{93586825-DBD2-40D9-B41C-9EF17846C417}" dt="2022-05-19T16:51:07.427" v="95" actId="14100"/>
          <ac:picMkLst>
            <pc:docMk/>
            <pc:sldMk cId="541118273" sldId="281"/>
            <ac:picMk id="2" creationId="{68640316-A83A-3FDD-F393-33AC21290933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1:24.223" v="98" actId="14100"/>
        <pc:sldMkLst>
          <pc:docMk/>
          <pc:sldMk cId="886784286" sldId="282"/>
        </pc:sldMkLst>
        <pc:picChg chg="add mod">
          <ac:chgData name="Jane Cohen-Wallis" userId="zUbl2xmPKW4uNHtFOOHg9WudFT8xgXQf+/htRppoEnw=" providerId="None" clId="Web-{93586825-DBD2-40D9-B41C-9EF17846C417}" dt="2022-05-19T16:51:24.223" v="98" actId="14100"/>
          <ac:picMkLst>
            <pc:docMk/>
            <pc:sldMk cId="886784286" sldId="282"/>
            <ac:picMk id="2" creationId="{9488B44B-B9E8-E5FA-AAA7-8CD575294D16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1:42.895" v="101" actId="14100"/>
        <pc:sldMkLst>
          <pc:docMk/>
          <pc:sldMk cId="3826647142" sldId="283"/>
        </pc:sldMkLst>
        <pc:picChg chg="add mod">
          <ac:chgData name="Jane Cohen-Wallis" userId="zUbl2xmPKW4uNHtFOOHg9WudFT8xgXQf+/htRppoEnw=" providerId="None" clId="Web-{93586825-DBD2-40D9-B41C-9EF17846C417}" dt="2022-05-19T16:51:42.895" v="101" actId="14100"/>
          <ac:picMkLst>
            <pc:docMk/>
            <pc:sldMk cId="3826647142" sldId="283"/>
            <ac:picMk id="2" creationId="{43EDF558-C6D7-F449-A013-A08215E56564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1:58.754" v="104" actId="14100"/>
        <pc:sldMkLst>
          <pc:docMk/>
          <pc:sldMk cId="55308417" sldId="284"/>
        </pc:sldMkLst>
        <pc:picChg chg="add mod">
          <ac:chgData name="Jane Cohen-Wallis" userId="zUbl2xmPKW4uNHtFOOHg9WudFT8xgXQf+/htRppoEnw=" providerId="None" clId="Web-{93586825-DBD2-40D9-B41C-9EF17846C417}" dt="2022-05-19T16:51:58.754" v="104" actId="14100"/>
          <ac:picMkLst>
            <pc:docMk/>
            <pc:sldMk cId="55308417" sldId="284"/>
            <ac:picMk id="2" creationId="{A40D92D0-B171-0E91-00AE-1882B462F4CE}"/>
          </ac:picMkLst>
        </pc:picChg>
      </pc:sldChg>
      <pc:sldChg chg="addSp modSp mod modClrScheme chgLayout">
        <pc:chgData name="Jane Cohen-Wallis" userId="zUbl2xmPKW4uNHtFOOHg9WudFT8xgXQf+/htRppoEnw=" providerId="None" clId="Web-{93586825-DBD2-40D9-B41C-9EF17846C417}" dt="2022-05-19T16:52:13.816" v="107" actId="14100"/>
        <pc:sldMkLst>
          <pc:docMk/>
          <pc:sldMk cId="1131176334" sldId="285"/>
        </pc:sldMkLst>
        <pc:picChg chg="add mod">
          <ac:chgData name="Jane Cohen-Wallis" userId="zUbl2xmPKW4uNHtFOOHg9WudFT8xgXQf+/htRppoEnw=" providerId="None" clId="Web-{93586825-DBD2-40D9-B41C-9EF17846C417}" dt="2022-05-19T16:52:13.816" v="107" actId="14100"/>
          <ac:picMkLst>
            <pc:docMk/>
            <pc:sldMk cId="1131176334" sldId="285"/>
            <ac:picMk id="2" creationId="{58925402-A6D9-A5E1-662E-C38337CC1F97}"/>
          </ac:picMkLst>
        </pc:picChg>
      </pc:sldChg>
      <pc:sldChg chg="addSp delSp modSp add replId">
        <pc:chgData name="Jane Cohen-Wallis" userId="zUbl2xmPKW4uNHtFOOHg9WudFT8xgXQf+/htRppoEnw=" providerId="None" clId="Web-{93586825-DBD2-40D9-B41C-9EF17846C417}" dt="2022-05-19T16:52:44.129" v="118" actId="14100"/>
        <pc:sldMkLst>
          <pc:docMk/>
          <pc:sldMk cId="1949683211" sldId="286"/>
        </pc:sldMkLst>
        <pc:picChg chg="del">
          <ac:chgData name="Jane Cohen-Wallis" userId="zUbl2xmPKW4uNHtFOOHg9WudFT8xgXQf+/htRppoEnw=" providerId="None" clId="Web-{93586825-DBD2-40D9-B41C-9EF17846C417}" dt="2022-05-19T16:52:21.613" v="109"/>
          <ac:picMkLst>
            <pc:docMk/>
            <pc:sldMk cId="1949683211" sldId="286"/>
            <ac:picMk id="2" creationId="{58925402-A6D9-A5E1-662E-C38337CC1F97}"/>
          </ac:picMkLst>
        </pc:picChg>
        <pc:picChg chg="add mod">
          <ac:chgData name="Jane Cohen-Wallis" userId="zUbl2xmPKW4uNHtFOOHg9WudFT8xgXQf+/htRppoEnw=" providerId="None" clId="Web-{93586825-DBD2-40D9-B41C-9EF17846C417}" dt="2022-05-19T16:52:44.129" v="118" actId="14100"/>
          <ac:picMkLst>
            <pc:docMk/>
            <pc:sldMk cId="1949683211" sldId="286"/>
            <ac:picMk id="3" creationId="{4D186CD1-24D0-A68C-E8A3-1C335C3E860D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2:58.534" v="121" actId="14100"/>
        <pc:sldMkLst>
          <pc:docMk/>
          <pc:sldMk cId="4006440691" sldId="287"/>
        </pc:sldMkLst>
        <pc:picChg chg="add mod">
          <ac:chgData name="Jane Cohen-Wallis" userId="zUbl2xmPKW4uNHtFOOHg9WudFT8xgXQf+/htRppoEnw=" providerId="None" clId="Web-{93586825-DBD2-40D9-B41C-9EF17846C417}" dt="2022-05-19T16:52:58.534" v="121" actId="14100"/>
          <ac:picMkLst>
            <pc:docMk/>
            <pc:sldMk cId="4006440691" sldId="287"/>
            <ac:picMk id="2" creationId="{A8FC3444-8DD6-C926-9139-12929F10FD34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3:19.034" v="124" actId="14100"/>
        <pc:sldMkLst>
          <pc:docMk/>
          <pc:sldMk cId="3011460147" sldId="288"/>
        </pc:sldMkLst>
        <pc:picChg chg="add mod">
          <ac:chgData name="Jane Cohen-Wallis" userId="zUbl2xmPKW4uNHtFOOHg9WudFT8xgXQf+/htRppoEnw=" providerId="None" clId="Web-{93586825-DBD2-40D9-B41C-9EF17846C417}" dt="2022-05-19T16:53:19.034" v="124" actId="14100"/>
          <ac:picMkLst>
            <pc:docMk/>
            <pc:sldMk cId="3011460147" sldId="288"/>
            <ac:picMk id="2" creationId="{3A495A1D-FA3A-EA37-ABAF-35CDC622EDB5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3:33.909" v="127" actId="14100"/>
        <pc:sldMkLst>
          <pc:docMk/>
          <pc:sldMk cId="3067275488" sldId="289"/>
        </pc:sldMkLst>
        <pc:picChg chg="add mod">
          <ac:chgData name="Jane Cohen-Wallis" userId="zUbl2xmPKW4uNHtFOOHg9WudFT8xgXQf+/htRppoEnw=" providerId="None" clId="Web-{93586825-DBD2-40D9-B41C-9EF17846C417}" dt="2022-05-19T16:53:33.909" v="127" actId="14100"/>
          <ac:picMkLst>
            <pc:docMk/>
            <pc:sldMk cId="3067275488" sldId="289"/>
            <ac:picMk id="2" creationId="{D491C747-FD2E-F83C-EE51-1BE61A2F7502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3:49.237" v="130" actId="14100"/>
        <pc:sldMkLst>
          <pc:docMk/>
          <pc:sldMk cId="3931297778" sldId="290"/>
        </pc:sldMkLst>
        <pc:picChg chg="add mod">
          <ac:chgData name="Jane Cohen-Wallis" userId="zUbl2xmPKW4uNHtFOOHg9WudFT8xgXQf+/htRppoEnw=" providerId="None" clId="Web-{93586825-DBD2-40D9-B41C-9EF17846C417}" dt="2022-05-19T16:53:49.237" v="130" actId="14100"/>
          <ac:picMkLst>
            <pc:docMk/>
            <pc:sldMk cId="3931297778" sldId="290"/>
            <ac:picMk id="2" creationId="{8BE7CD75-038A-C39A-02C5-BC8FFA61F72E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4:06.252" v="133" actId="14100"/>
        <pc:sldMkLst>
          <pc:docMk/>
          <pc:sldMk cId="1755950149" sldId="291"/>
        </pc:sldMkLst>
        <pc:picChg chg="add mod">
          <ac:chgData name="Jane Cohen-Wallis" userId="zUbl2xmPKW4uNHtFOOHg9WudFT8xgXQf+/htRppoEnw=" providerId="None" clId="Web-{93586825-DBD2-40D9-B41C-9EF17846C417}" dt="2022-05-19T16:54:06.252" v="133" actId="14100"/>
          <ac:picMkLst>
            <pc:docMk/>
            <pc:sldMk cId="1755950149" sldId="291"/>
            <ac:picMk id="2" creationId="{0E120949-BA1D-85DC-598A-800A1EB66D10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4:22.846" v="136" actId="14100"/>
        <pc:sldMkLst>
          <pc:docMk/>
          <pc:sldMk cId="2056711020" sldId="292"/>
        </pc:sldMkLst>
        <pc:picChg chg="add mod">
          <ac:chgData name="Jane Cohen-Wallis" userId="zUbl2xmPKW4uNHtFOOHg9WudFT8xgXQf+/htRppoEnw=" providerId="None" clId="Web-{93586825-DBD2-40D9-B41C-9EF17846C417}" dt="2022-05-19T16:54:22.846" v="136" actId="14100"/>
          <ac:picMkLst>
            <pc:docMk/>
            <pc:sldMk cId="2056711020" sldId="292"/>
            <ac:picMk id="2" creationId="{AB6C8249-FC68-3ED0-34B9-69D21B9FCCA8}"/>
          </ac:picMkLst>
        </pc:picChg>
      </pc:sldChg>
      <pc:sldChg chg="addSp delSp modSp add replId">
        <pc:chgData name="Jane Cohen-Wallis" userId="zUbl2xmPKW4uNHtFOOHg9WudFT8xgXQf+/htRppoEnw=" providerId="None" clId="Web-{93586825-DBD2-40D9-B41C-9EF17846C417}" dt="2022-05-19T16:56:58.750" v="147" actId="14100"/>
        <pc:sldMkLst>
          <pc:docMk/>
          <pc:sldMk cId="3600413998" sldId="293"/>
        </pc:sldMkLst>
        <pc:picChg chg="del">
          <ac:chgData name="Jane Cohen-Wallis" userId="zUbl2xmPKW4uNHtFOOHg9WudFT8xgXQf+/htRppoEnw=" providerId="None" clId="Web-{93586825-DBD2-40D9-B41C-9EF17846C417}" dt="2022-05-19T16:54:28.783" v="138"/>
          <ac:picMkLst>
            <pc:docMk/>
            <pc:sldMk cId="3600413998" sldId="293"/>
            <ac:picMk id="2" creationId="{AB6C8249-FC68-3ED0-34B9-69D21B9FCCA8}"/>
          </ac:picMkLst>
        </pc:picChg>
        <pc:picChg chg="add mod">
          <ac:chgData name="Jane Cohen-Wallis" userId="zUbl2xmPKW4uNHtFOOHg9WudFT8xgXQf+/htRppoEnw=" providerId="None" clId="Web-{93586825-DBD2-40D9-B41C-9EF17846C417}" dt="2022-05-19T16:56:58.750" v="147" actId="14100"/>
          <ac:picMkLst>
            <pc:docMk/>
            <pc:sldMk cId="3600413998" sldId="293"/>
            <ac:picMk id="3" creationId="{9B5974C9-0975-0798-7F5C-87CD4F8770BB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7:13.765" v="150" actId="14100"/>
        <pc:sldMkLst>
          <pc:docMk/>
          <pc:sldMk cId="2659770797" sldId="294"/>
        </pc:sldMkLst>
        <pc:picChg chg="add mod">
          <ac:chgData name="Jane Cohen-Wallis" userId="zUbl2xmPKW4uNHtFOOHg9WudFT8xgXQf+/htRppoEnw=" providerId="None" clId="Web-{93586825-DBD2-40D9-B41C-9EF17846C417}" dt="2022-05-19T16:57:13.765" v="150" actId="14100"/>
          <ac:picMkLst>
            <pc:docMk/>
            <pc:sldMk cId="2659770797" sldId="294"/>
            <ac:picMk id="2" creationId="{9C314F1D-B55E-B4C9-D839-6F6069399FF8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7:43.765" v="153" actId="14100"/>
        <pc:sldMkLst>
          <pc:docMk/>
          <pc:sldMk cId="4114946956" sldId="295"/>
        </pc:sldMkLst>
        <pc:picChg chg="add mod">
          <ac:chgData name="Jane Cohen-Wallis" userId="zUbl2xmPKW4uNHtFOOHg9WudFT8xgXQf+/htRppoEnw=" providerId="None" clId="Web-{93586825-DBD2-40D9-B41C-9EF17846C417}" dt="2022-05-19T16:57:43.765" v="153" actId="14100"/>
          <ac:picMkLst>
            <pc:docMk/>
            <pc:sldMk cId="4114946956" sldId="295"/>
            <ac:picMk id="2" creationId="{2A09458E-51DF-031B-D38A-A5A4A5785B01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8:04.030" v="157" actId="14100"/>
        <pc:sldMkLst>
          <pc:docMk/>
          <pc:sldMk cId="2154829381" sldId="296"/>
        </pc:sldMkLst>
        <pc:picChg chg="add mod">
          <ac:chgData name="Jane Cohen-Wallis" userId="zUbl2xmPKW4uNHtFOOHg9WudFT8xgXQf+/htRppoEnw=" providerId="None" clId="Web-{93586825-DBD2-40D9-B41C-9EF17846C417}" dt="2022-05-19T16:58:04.030" v="157" actId="14100"/>
          <ac:picMkLst>
            <pc:docMk/>
            <pc:sldMk cId="2154829381" sldId="296"/>
            <ac:picMk id="2" creationId="{8024967B-3238-BD89-B1E2-7B5EE704F677}"/>
          </ac:picMkLst>
        </pc:picChg>
      </pc:sldChg>
      <pc:sldChg chg="addSp modSp add replId">
        <pc:chgData name="Jane Cohen-Wallis" userId="zUbl2xmPKW4uNHtFOOHg9WudFT8xgXQf+/htRppoEnw=" providerId="None" clId="Web-{93586825-DBD2-40D9-B41C-9EF17846C417}" dt="2022-05-19T16:58:22.139" v="161" actId="14100"/>
        <pc:sldMkLst>
          <pc:docMk/>
          <pc:sldMk cId="3091508919" sldId="297"/>
        </pc:sldMkLst>
        <pc:picChg chg="add mod">
          <ac:chgData name="Jane Cohen-Wallis" userId="zUbl2xmPKW4uNHtFOOHg9WudFT8xgXQf+/htRppoEnw=" providerId="None" clId="Web-{93586825-DBD2-40D9-B41C-9EF17846C417}" dt="2022-05-19T16:58:22.139" v="161" actId="14100"/>
          <ac:picMkLst>
            <pc:docMk/>
            <pc:sldMk cId="3091508919" sldId="297"/>
            <ac:picMk id="2" creationId="{9BE8CA19-B97D-851D-8ACF-7E52D78DF16E}"/>
          </ac:picMkLst>
        </pc:picChg>
      </pc:sldChg>
      <pc:sldChg chg="add del replId">
        <pc:chgData name="Jane Cohen-Wallis" userId="zUbl2xmPKW4uNHtFOOHg9WudFT8xgXQf+/htRppoEnw=" providerId="None" clId="Web-{93586825-DBD2-40D9-B41C-9EF17846C417}" dt="2022-05-19T16:58:29.733" v="165"/>
        <pc:sldMkLst>
          <pc:docMk/>
          <pc:sldMk cId="648633447" sldId="298"/>
        </pc:sldMkLst>
      </pc:sldChg>
      <pc:sldChg chg="add del replId">
        <pc:chgData name="Jane Cohen-Wallis" userId="zUbl2xmPKW4uNHtFOOHg9WudFT8xgXQf+/htRppoEnw=" providerId="None" clId="Web-{93586825-DBD2-40D9-B41C-9EF17846C417}" dt="2022-05-19T16:58:29.123" v="164"/>
        <pc:sldMkLst>
          <pc:docMk/>
          <pc:sldMk cId="4258692137" sldId="299"/>
        </pc:sldMkLst>
      </pc:sldChg>
      <pc:sldMasterChg chg="modSp del delSldLayout modSldLayout">
        <pc:chgData name="Jane Cohen-Wallis" userId="zUbl2xmPKW4uNHtFOOHg9WudFT8xgXQf+/htRppoEnw=" providerId="None" clId="Web-{93586825-DBD2-40D9-B41C-9EF17846C417}" dt="2022-05-19T16:42:07.622" v="5"/>
        <pc:sldMasterMkLst>
          <pc:docMk/>
          <pc:sldMasterMk cId="2460954070" sldId="2147483660"/>
        </pc:sldMasterMkLst>
        <pc:spChg chg="mod">
          <ac:chgData name="Jane Cohen-Wallis" userId="zUbl2xmPKW4uNHtFOOHg9WudFT8xgXQf+/htRppoEnw=" providerId="None" clId="Web-{93586825-DBD2-40D9-B41C-9EF17846C417}" dt="2022-05-19T16:42:07.482" v="4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Jane Cohen-Wallis" userId="zUbl2xmPKW4uNHtFOOHg9WudFT8xgXQf+/htRppoEnw=" providerId="None" clId="Web-{93586825-DBD2-40D9-B41C-9EF17846C417}" dt="2022-05-19T16:42:07.482" v="4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Jane Cohen-Wallis" userId="zUbl2xmPKW4uNHtFOOHg9WudFT8xgXQf+/htRppoEnw=" providerId="None" clId="Web-{93586825-DBD2-40D9-B41C-9EF17846C417}" dt="2022-05-19T16:42:07.482" v="4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Jane Cohen-Wallis" userId="zUbl2xmPKW4uNHtFOOHg9WudFT8xgXQf+/htRppoEnw=" providerId="None" clId="Web-{93586825-DBD2-40D9-B41C-9EF17846C417}" dt="2022-05-19T16:42:07.482" v="4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Jane Cohen-Wallis" userId="zUbl2xmPKW4uNHtFOOHg9WudFT8xgXQf+/htRppoEnw=" providerId="None" clId="Web-{93586825-DBD2-40D9-B41C-9EF17846C417}" dt="2022-05-19T16:42:07.482" v="4"/>
          <ac:spMkLst>
            <pc:docMk/>
            <pc:sldMasterMk cId="2460954070" sldId="2147483660"/>
            <ac:spMk id="6" creationId="{00000000-0000-0000-0000-000000000000}"/>
          </ac:spMkLst>
        </pc:sp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del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Jane Cohen-Wallis" userId="zUbl2xmPKW4uNHtFOOHg9WudFT8xgXQf+/htRppoEnw=" providerId="None" clId="Web-{93586825-DBD2-40D9-B41C-9EF17846C417}" dt="2022-05-19T16:42:07.482" v="4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add addSldLayout modSldLayout">
        <pc:chgData name="Jane Cohen-Wallis" userId="zUbl2xmPKW4uNHtFOOHg9WudFT8xgXQf+/htRppoEnw=" providerId="None" clId="Web-{93586825-DBD2-40D9-B41C-9EF17846C417}" dt="2022-05-19T16:42:07.622" v="5"/>
        <pc:sldMasterMkLst>
          <pc:docMk/>
          <pc:sldMasterMk cId="3628362068" sldId="2147483672"/>
        </pc:sldMasterMkLst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2103461507" sldId="2147483673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1786725555" sldId="2147483674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157561678" sldId="2147483675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4078274044" sldId="2147483676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1846894550" sldId="2147483677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1354232708" sldId="2147483678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1709381591" sldId="2147483679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2694058964" sldId="2147483680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59979392" sldId="2147483681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420024817" sldId="2147483682"/>
          </pc:sldLayoutMkLst>
        </pc:sldLayoutChg>
        <pc:sldLayoutChg chg="add mod replId">
          <pc:chgData name="Jane Cohen-Wallis" userId="zUbl2xmPKW4uNHtFOOHg9WudFT8xgXQf+/htRppoEnw=" providerId="None" clId="Web-{93586825-DBD2-40D9-B41C-9EF17846C417}" dt="2022-05-19T16:42:07.622" v="5"/>
          <pc:sldLayoutMkLst>
            <pc:docMk/>
            <pc:sldMasterMk cId="3628362068" sldId="2147483672"/>
            <pc:sldLayoutMk cId="1236832608" sldId="2147483683"/>
          </pc:sldLayoutMkLst>
        </pc:sldLayoutChg>
      </pc:sldMasterChg>
    </pc:docChg>
  </pc:docChgLst>
  <pc:docChgLst>
    <pc:chgData name="Jane Cohen-Wallis" clId="Web-{93586825-DBD2-40D9-B41C-9EF17846C417}"/>
    <pc:docChg chg="addSld modSld">
      <pc:chgData name="Jane Cohen-Wallis" userId="" providerId="" clId="Web-{93586825-DBD2-40D9-B41C-9EF17846C417}" dt="2022-05-19T17:57:02.883" v="178" actId="14100"/>
      <pc:docMkLst>
        <pc:docMk/>
      </pc:docMkLst>
      <pc:sldChg chg="addSp modSp">
        <pc:chgData name="Jane Cohen-Wallis" userId="" providerId="" clId="Web-{93586825-DBD2-40D9-B41C-9EF17846C417}" dt="2022-05-19T17:29:46.844" v="2" actId="14100"/>
        <pc:sldMkLst>
          <pc:docMk/>
          <pc:sldMk cId="109857222" sldId="256"/>
        </pc:sldMkLst>
        <pc:picChg chg="add mod">
          <ac:chgData name="Jane Cohen-Wallis" userId="" providerId="" clId="Web-{93586825-DBD2-40D9-B41C-9EF17846C417}" dt="2022-05-19T17:29:46.844" v="2" actId="14100"/>
          <ac:picMkLst>
            <pc:docMk/>
            <pc:sldMk cId="109857222" sldId="256"/>
            <ac:picMk id="3" creationId="{167CB5E9-E1B3-7001-CEC4-46C9EB794FD5}"/>
          </ac:picMkLst>
        </pc:picChg>
      </pc:sldChg>
      <pc:sldChg chg="addSp modSp">
        <pc:chgData name="Jane Cohen-Wallis" userId="" providerId="" clId="Web-{93586825-DBD2-40D9-B41C-9EF17846C417}" dt="2022-05-19T17:30:37.235" v="6" actId="1076"/>
        <pc:sldMkLst>
          <pc:docMk/>
          <pc:sldMk cId="2927877830" sldId="257"/>
        </pc:sldMkLst>
        <pc:picChg chg="add mod">
          <ac:chgData name="Jane Cohen-Wallis" userId="" providerId="" clId="Web-{93586825-DBD2-40D9-B41C-9EF17846C417}" dt="2022-05-19T17:30:37.235" v="6" actId="1076"/>
          <ac:picMkLst>
            <pc:docMk/>
            <pc:sldMk cId="2927877830" sldId="257"/>
            <ac:picMk id="2" creationId="{AE5C11F4-FC55-02AF-F435-535570E97835}"/>
          </ac:picMkLst>
        </pc:picChg>
      </pc:sldChg>
      <pc:sldChg chg="addSp modSp">
        <pc:chgData name="Jane Cohen-Wallis" userId="" providerId="" clId="Web-{93586825-DBD2-40D9-B41C-9EF17846C417}" dt="2022-05-19T17:31:27.813" v="10" actId="1076"/>
        <pc:sldMkLst>
          <pc:docMk/>
          <pc:sldMk cId="860378350" sldId="258"/>
        </pc:sldMkLst>
        <pc:picChg chg="add mod">
          <ac:chgData name="Jane Cohen-Wallis" userId="" providerId="" clId="Web-{93586825-DBD2-40D9-B41C-9EF17846C417}" dt="2022-05-19T17:31:27.813" v="10" actId="1076"/>
          <ac:picMkLst>
            <pc:docMk/>
            <pc:sldMk cId="860378350" sldId="258"/>
            <ac:picMk id="3" creationId="{80110687-C19E-437F-70F6-13288DA23684}"/>
          </ac:picMkLst>
        </pc:picChg>
      </pc:sldChg>
      <pc:sldChg chg="addSp modSp">
        <pc:chgData name="Jane Cohen-Wallis" userId="" providerId="" clId="Web-{93586825-DBD2-40D9-B41C-9EF17846C417}" dt="2022-05-19T17:32:06.266" v="13" actId="14100"/>
        <pc:sldMkLst>
          <pc:docMk/>
          <pc:sldMk cId="1157148588" sldId="259"/>
        </pc:sldMkLst>
        <pc:picChg chg="add mod">
          <ac:chgData name="Jane Cohen-Wallis" userId="" providerId="" clId="Web-{93586825-DBD2-40D9-B41C-9EF17846C417}" dt="2022-05-19T17:32:06.266" v="13" actId="14100"/>
          <ac:picMkLst>
            <pc:docMk/>
            <pc:sldMk cId="1157148588" sldId="259"/>
            <ac:picMk id="3" creationId="{F61A4BFE-9914-5F81-EA1C-4EEDA71CF13B}"/>
          </ac:picMkLst>
        </pc:picChg>
      </pc:sldChg>
      <pc:sldChg chg="addSp modSp">
        <pc:chgData name="Jane Cohen-Wallis" userId="" providerId="" clId="Web-{93586825-DBD2-40D9-B41C-9EF17846C417}" dt="2022-05-19T17:32:48.766" v="16" actId="14100"/>
        <pc:sldMkLst>
          <pc:docMk/>
          <pc:sldMk cId="3008677000" sldId="260"/>
        </pc:sldMkLst>
        <pc:picChg chg="add mod">
          <ac:chgData name="Jane Cohen-Wallis" userId="" providerId="" clId="Web-{93586825-DBD2-40D9-B41C-9EF17846C417}" dt="2022-05-19T17:32:48.766" v="16" actId="14100"/>
          <ac:picMkLst>
            <pc:docMk/>
            <pc:sldMk cId="3008677000" sldId="260"/>
            <ac:picMk id="2" creationId="{59439A76-C175-2478-91C6-290B8ABF8FCB}"/>
          </ac:picMkLst>
        </pc:picChg>
      </pc:sldChg>
      <pc:sldChg chg="addSp modSp">
        <pc:chgData name="Jane Cohen-Wallis" userId="" providerId="" clId="Web-{93586825-DBD2-40D9-B41C-9EF17846C417}" dt="2022-05-19T17:33:30.767" v="20" actId="14100"/>
        <pc:sldMkLst>
          <pc:docMk/>
          <pc:sldMk cId="1134705589" sldId="261"/>
        </pc:sldMkLst>
        <pc:picChg chg="add mod">
          <ac:chgData name="Jane Cohen-Wallis" userId="" providerId="" clId="Web-{93586825-DBD2-40D9-B41C-9EF17846C417}" dt="2022-05-19T17:33:30.767" v="20" actId="14100"/>
          <ac:picMkLst>
            <pc:docMk/>
            <pc:sldMk cId="1134705589" sldId="261"/>
            <ac:picMk id="3" creationId="{D2D91D33-A9D0-950E-487C-55C663C683EB}"/>
          </ac:picMkLst>
        </pc:picChg>
      </pc:sldChg>
      <pc:sldChg chg="addSp modSp">
        <pc:chgData name="Jane Cohen-Wallis" userId="" providerId="" clId="Web-{93586825-DBD2-40D9-B41C-9EF17846C417}" dt="2022-05-19T17:34:07.564" v="23" actId="14100"/>
        <pc:sldMkLst>
          <pc:docMk/>
          <pc:sldMk cId="3630571073" sldId="262"/>
        </pc:sldMkLst>
        <pc:picChg chg="add mod">
          <ac:chgData name="Jane Cohen-Wallis" userId="" providerId="" clId="Web-{93586825-DBD2-40D9-B41C-9EF17846C417}" dt="2022-05-19T17:34:07.564" v="23" actId="14100"/>
          <ac:picMkLst>
            <pc:docMk/>
            <pc:sldMk cId="3630571073" sldId="262"/>
            <ac:picMk id="3" creationId="{C31EABCB-7B2B-0063-05CF-5A2FAE7FD420}"/>
          </ac:picMkLst>
        </pc:picChg>
      </pc:sldChg>
      <pc:sldChg chg="addSp modSp">
        <pc:chgData name="Jane Cohen-Wallis" userId="" providerId="" clId="Web-{93586825-DBD2-40D9-B41C-9EF17846C417}" dt="2022-05-19T17:34:53.720" v="26" actId="14100"/>
        <pc:sldMkLst>
          <pc:docMk/>
          <pc:sldMk cId="3958756836" sldId="263"/>
        </pc:sldMkLst>
        <pc:picChg chg="add mod">
          <ac:chgData name="Jane Cohen-Wallis" userId="" providerId="" clId="Web-{93586825-DBD2-40D9-B41C-9EF17846C417}" dt="2022-05-19T17:34:53.720" v="26" actId="14100"/>
          <ac:picMkLst>
            <pc:docMk/>
            <pc:sldMk cId="3958756836" sldId="263"/>
            <ac:picMk id="3" creationId="{C1CDF23C-42F3-15D2-F88A-083006F967D5}"/>
          </ac:picMkLst>
        </pc:picChg>
      </pc:sldChg>
      <pc:sldChg chg="addSp modSp">
        <pc:chgData name="Jane Cohen-Wallis" userId="" providerId="" clId="Web-{93586825-DBD2-40D9-B41C-9EF17846C417}" dt="2022-05-19T17:35:17.642" v="29" actId="14100"/>
        <pc:sldMkLst>
          <pc:docMk/>
          <pc:sldMk cId="1967857621" sldId="264"/>
        </pc:sldMkLst>
        <pc:picChg chg="add mod">
          <ac:chgData name="Jane Cohen-Wallis" userId="" providerId="" clId="Web-{93586825-DBD2-40D9-B41C-9EF17846C417}" dt="2022-05-19T17:35:17.642" v="29" actId="14100"/>
          <ac:picMkLst>
            <pc:docMk/>
            <pc:sldMk cId="1967857621" sldId="264"/>
            <ac:picMk id="3" creationId="{DED38EDE-CB4D-CB82-65B2-958F545427BF}"/>
          </ac:picMkLst>
        </pc:picChg>
      </pc:sldChg>
      <pc:sldChg chg="addSp modSp">
        <pc:chgData name="Jane Cohen-Wallis" userId="" providerId="" clId="Web-{93586825-DBD2-40D9-B41C-9EF17846C417}" dt="2022-05-19T17:35:45.580" v="32" actId="14100"/>
        <pc:sldMkLst>
          <pc:docMk/>
          <pc:sldMk cId="2264860774" sldId="265"/>
        </pc:sldMkLst>
        <pc:picChg chg="add mod">
          <ac:chgData name="Jane Cohen-Wallis" userId="" providerId="" clId="Web-{93586825-DBD2-40D9-B41C-9EF17846C417}" dt="2022-05-19T17:35:45.580" v="32" actId="14100"/>
          <ac:picMkLst>
            <pc:docMk/>
            <pc:sldMk cId="2264860774" sldId="265"/>
            <ac:picMk id="3" creationId="{E0B2F30F-2EC6-95A8-DC2F-35A40CF87C55}"/>
          </ac:picMkLst>
        </pc:picChg>
      </pc:sldChg>
      <pc:sldChg chg="addSp modSp">
        <pc:chgData name="Jane Cohen-Wallis" userId="" providerId="" clId="Web-{93586825-DBD2-40D9-B41C-9EF17846C417}" dt="2022-05-19T17:36:11.533" v="35" actId="14100"/>
        <pc:sldMkLst>
          <pc:docMk/>
          <pc:sldMk cId="3903984409" sldId="266"/>
        </pc:sldMkLst>
        <pc:picChg chg="add mod">
          <ac:chgData name="Jane Cohen-Wallis" userId="" providerId="" clId="Web-{93586825-DBD2-40D9-B41C-9EF17846C417}" dt="2022-05-19T17:36:11.533" v="35" actId="14100"/>
          <ac:picMkLst>
            <pc:docMk/>
            <pc:sldMk cId="3903984409" sldId="266"/>
            <ac:picMk id="3" creationId="{F3233262-EFF9-70CE-6720-C711E08A0EEE}"/>
          </ac:picMkLst>
        </pc:picChg>
      </pc:sldChg>
      <pc:sldChg chg="addSp modSp">
        <pc:chgData name="Jane Cohen-Wallis" userId="" providerId="" clId="Web-{93586825-DBD2-40D9-B41C-9EF17846C417}" dt="2022-05-19T17:36:41.642" v="38" actId="14100"/>
        <pc:sldMkLst>
          <pc:docMk/>
          <pc:sldMk cId="581309765" sldId="267"/>
        </pc:sldMkLst>
        <pc:picChg chg="add mod">
          <ac:chgData name="Jane Cohen-Wallis" userId="" providerId="" clId="Web-{93586825-DBD2-40D9-B41C-9EF17846C417}" dt="2022-05-19T17:36:41.642" v="38" actId="14100"/>
          <ac:picMkLst>
            <pc:docMk/>
            <pc:sldMk cId="581309765" sldId="267"/>
            <ac:picMk id="3" creationId="{5DEA2277-0E66-3E4B-FF96-50AF66FFB585}"/>
          </ac:picMkLst>
        </pc:picChg>
      </pc:sldChg>
      <pc:sldChg chg="addSp modSp">
        <pc:chgData name="Jane Cohen-Wallis" userId="" providerId="" clId="Web-{93586825-DBD2-40D9-B41C-9EF17846C417}" dt="2022-05-19T17:37:05.752" v="41" actId="14100"/>
        <pc:sldMkLst>
          <pc:docMk/>
          <pc:sldMk cId="4255932387" sldId="268"/>
        </pc:sldMkLst>
        <pc:picChg chg="add mod">
          <ac:chgData name="Jane Cohen-Wallis" userId="" providerId="" clId="Web-{93586825-DBD2-40D9-B41C-9EF17846C417}" dt="2022-05-19T17:37:05.752" v="41" actId="14100"/>
          <ac:picMkLst>
            <pc:docMk/>
            <pc:sldMk cId="4255932387" sldId="268"/>
            <ac:picMk id="3" creationId="{9E5F8581-861E-5824-C666-620E3DBD2C7F}"/>
          </ac:picMkLst>
        </pc:picChg>
      </pc:sldChg>
      <pc:sldChg chg="addSp modSp">
        <pc:chgData name="Jane Cohen-Wallis" userId="" providerId="" clId="Web-{93586825-DBD2-40D9-B41C-9EF17846C417}" dt="2022-05-19T17:37:43.830" v="44" actId="14100"/>
        <pc:sldMkLst>
          <pc:docMk/>
          <pc:sldMk cId="1278174288" sldId="269"/>
        </pc:sldMkLst>
        <pc:picChg chg="add mod">
          <ac:chgData name="Jane Cohen-Wallis" userId="" providerId="" clId="Web-{93586825-DBD2-40D9-B41C-9EF17846C417}" dt="2022-05-19T17:37:43.830" v="44" actId="14100"/>
          <ac:picMkLst>
            <pc:docMk/>
            <pc:sldMk cId="1278174288" sldId="269"/>
            <ac:picMk id="3" creationId="{A7BD3ED5-A3C7-7C1D-AFCA-C0B9EC048A1B}"/>
          </ac:picMkLst>
        </pc:picChg>
      </pc:sldChg>
      <pc:sldChg chg="addSp modSp">
        <pc:chgData name="Jane Cohen-Wallis" userId="" providerId="" clId="Web-{93586825-DBD2-40D9-B41C-9EF17846C417}" dt="2022-05-19T17:38:17.721" v="47" actId="14100"/>
        <pc:sldMkLst>
          <pc:docMk/>
          <pc:sldMk cId="3113481705" sldId="270"/>
        </pc:sldMkLst>
        <pc:picChg chg="add mod">
          <ac:chgData name="Jane Cohen-Wallis" userId="" providerId="" clId="Web-{93586825-DBD2-40D9-B41C-9EF17846C417}" dt="2022-05-19T17:38:17.721" v="47" actId="14100"/>
          <ac:picMkLst>
            <pc:docMk/>
            <pc:sldMk cId="3113481705" sldId="270"/>
            <ac:picMk id="3" creationId="{EB3E281A-F8CE-F62D-D3AC-1A4FE4787DFA}"/>
          </ac:picMkLst>
        </pc:picChg>
      </pc:sldChg>
      <pc:sldChg chg="addSp modSp">
        <pc:chgData name="Jane Cohen-Wallis" userId="" providerId="" clId="Web-{93586825-DBD2-40D9-B41C-9EF17846C417}" dt="2022-05-19T17:38:41.987" v="50" actId="14100"/>
        <pc:sldMkLst>
          <pc:docMk/>
          <pc:sldMk cId="663843751" sldId="271"/>
        </pc:sldMkLst>
        <pc:picChg chg="add mod">
          <ac:chgData name="Jane Cohen-Wallis" userId="" providerId="" clId="Web-{93586825-DBD2-40D9-B41C-9EF17846C417}" dt="2022-05-19T17:38:41.987" v="50" actId="14100"/>
          <ac:picMkLst>
            <pc:docMk/>
            <pc:sldMk cId="663843751" sldId="271"/>
            <ac:picMk id="3" creationId="{195946F6-0537-0348-DD03-A31FA75A6079}"/>
          </ac:picMkLst>
        </pc:picChg>
      </pc:sldChg>
      <pc:sldChg chg="addSp modSp">
        <pc:chgData name="Jane Cohen-Wallis" userId="" providerId="" clId="Web-{93586825-DBD2-40D9-B41C-9EF17846C417}" dt="2022-05-19T17:39:07.268" v="53" actId="14100"/>
        <pc:sldMkLst>
          <pc:docMk/>
          <pc:sldMk cId="809835251" sldId="272"/>
        </pc:sldMkLst>
        <pc:picChg chg="add mod">
          <ac:chgData name="Jane Cohen-Wallis" userId="" providerId="" clId="Web-{93586825-DBD2-40D9-B41C-9EF17846C417}" dt="2022-05-19T17:39:07.268" v="53" actId="14100"/>
          <ac:picMkLst>
            <pc:docMk/>
            <pc:sldMk cId="809835251" sldId="272"/>
            <ac:picMk id="3" creationId="{65B192FA-48D0-C6D3-2B9B-5B3AAC8A190C}"/>
          </ac:picMkLst>
        </pc:picChg>
      </pc:sldChg>
      <pc:sldChg chg="addSp modSp">
        <pc:chgData name="Jane Cohen-Wallis" userId="" providerId="" clId="Web-{93586825-DBD2-40D9-B41C-9EF17846C417}" dt="2022-05-19T17:39:41.534" v="56" actId="14100"/>
        <pc:sldMkLst>
          <pc:docMk/>
          <pc:sldMk cId="502241778" sldId="273"/>
        </pc:sldMkLst>
        <pc:picChg chg="add mod">
          <ac:chgData name="Jane Cohen-Wallis" userId="" providerId="" clId="Web-{93586825-DBD2-40D9-B41C-9EF17846C417}" dt="2022-05-19T17:39:41.534" v="56" actId="14100"/>
          <ac:picMkLst>
            <pc:docMk/>
            <pc:sldMk cId="502241778" sldId="273"/>
            <ac:picMk id="3" creationId="{6C15EA18-7899-C1B2-DECB-30607344C5CA}"/>
          </ac:picMkLst>
        </pc:picChg>
      </pc:sldChg>
      <pc:sldChg chg="addSp delSp modSp">
        <pc:chgData name="Jane Cohen-Wallis" userId="" providerId="" clId="Web-{93586825-DBD2-40D9-B41C-9EF17846C417}" dt="2022-05-19T17:42:10.769" v="78" actId="14100"/>
        <pc:sldMkLst>
          <pc:docMk/>
          <pc:sldMk cId="457875517" sldId="274"/>
        </pc:sldMkLst>
        <pc:picChg chg="add del mod">
          <ac:chgData name="Jane Cohen-Wallis" userId="" providerId="" clId="Web-{93586825-DBD2-40D9-B41C-9EF17846C417}" dt="2022-05-19T17:41:22.815" v="63"/>
          <ac:picMkLst>
            <pc:docMk/>
            <pc:sldMk cId="457875517" sldId="274"/>
            <ac:picMk id="3" creationId="{78BDA7F4-EED0-61E8-E675-3185F0A7181E}"/>
          </ac:picMkLst>
        </pc:picChg>
        <pc:picChg chg="add mod">
          <ac:chgData name="Jane Cohen-Wallis" userId="" providerId="" clId="Web-{93586825-DBD2-40D9-B41C-9EF17846C417}" dt="2022-05-19T17:42:10.769" v="78" actId="14100"/>
          <ac:picMkLst>
            <pc:docMk/>
            <pc:sldMk cId="457875517" sldId="274"/>
            <ac:picMk id="4" creationId="{7E6E1C76-5368-B81F-EF07-5C21F89E926C}"/>
          </ac:picMkLst>
        </pc:picChg>
      </pc:sldChg>
      <pc:sldChg chg="addSp modSp">
        <pc:chgData name="Jane Cohen-Wallis" userId="" providerId="" clId="Web-{93586825-DBD2-40D9-B41C-9EF17846C417}" dt="2022-05-19T17:42:38.128" v="81" actId="14100"/>
        <pc:sldMkLst>
          <pc:docMk/>
          <pc:sldMk cId="3169542792" sldId="275"/>
        </pc:sldMkLst>
        <pc:picChg chg="add mod">
          <ac:chgData name="Jane Cohen-Wallis" userId="" providerId="" clId="Web-{93586825-DBD2-40D9-B41C-9EF17846C417}" dt="2022-05-19T17:42:38.128" v="81" actId="14100"/>
          <ac:picMkLst>
            <pc:docMk/>
            <pc:sldMk cId="3169542792" sldId="275"/>
            <ac:picMk id="3" creationId="{4D92F951-1F58-AA0C-004F-49746CD5D77B}"/>
          </ac:picMkLst>
        </pc:picChg>
      </pc:sldChg>
      <pc:sldChg chg="addSp modSp">
        <pc:chgData name="Jane Cohen-Wallis" userId="" providerId="" clId="Web-{93586825-DBD2-40D9-B41C-9EF17846C417}" dt="2022-05-19T17:43:09.816" v="84" actId="14100"/>
        <pc:sldMkLst>
          <pc:docMk/>
          <pc:sldMk cId="2315850186" sldId="276"/>
        </pc:sldMkLst>
        <pc:picChg chg="add mod">
          <ac:chgData name="Jane Cohen-Wallis" userId="" providerId="" clId="Web-{93586825-DBD2-40D9-B41C-9EF17846C417}" dt="2022-05-19T17:43:09.816" v="84" actId="14100"/>
          <ac:picMkLst>
            <pc:docMk/>
            <pc:sldMk cId="2315850186" sldId="276"/>
            <ac:picMk id="3" creationId="{977A92E6-FA12-B798-6D6A-8057D7B8318A}"/>
          </ac:picMkLst>
        </pc:picChg>
      </pc:sldChg>
      <pc:sldChg chg="addSp modSp">
        <pc:chgData name="Jane Cohen-Wallis" userId="" providerId="" clId="Web-{93586825-DBD2-40D9-B41C-9EF17846C417}" dt="2022-05-19T17:43:40.003" v="88" actId="14100"/>
        <pc:sldMkLst>
          <pc:docMk/>
          <pc:sldMk cId="1378547309" sldId="277"/>
        </pc:sldMkLst>
        <pc:picChg chg="add mod">
          <ac:chgData name="Jane Cohen-Wallis" userId="" providerId="" clId="Web-{93586825-DBD2-40D9-B41C-9EF17846C417}" dt="2022-05-19T17:43:40.003" v="88" actId="14100"/>
          <ac:picMkLst>
            <pc:docMk/>
            <pc:sldMk cId="1378547309" sldId="277"/>
            <ac:picMk id="3" creationId="{8BB55ADC-0168-97DD-E9FA-E0CF9EC44495}"/>
          </ac:picMkLst>
        </pc:picChg>
      </pc:sldChg>
      <pc:sldChg chg="addSp modSp">
        <pc:chgData name="Jane Cohen-Wallis" userId="" providerId="" clId="Web-{93586825-DBD2-40D9-B41C-9EF17846C417}" dt="2022-05-19T17:44:12.660" v="91" actId="14100"/>
        <pc:sldMkLst>
          <pc:docMk/>
          <pc:sldMk cId="3428667399" sldId="278"/>
        </pc:sldMkLst>
        <pc:picChg chg="add mod">
          <ac:chgData name="Jane Cohen-Wallis" userId="" providerId="" clId="Web-{93586825-DBD2-40D9-B41C-9EF17846C417}" dt="2022-05-19T17:44:12.660" v="91" actId="14100"/>
          <ac:picMkLst>
            <pc:docMk/>
            <pc:sldMk cId="3428667399" sldId="278"/>
            <ac:picMk id="3" creationId="{275BAC0F-A62E-6D41-3CBD-70CA73063066}"/>
          </ac:picMkLst>
        </pc:picChg>
      </pc:sldChg>
      <pc:sldChg chg="addSp modSp">
        <pc:chgData name="Jane Cohen-Wallis" userId="" providerId="" clId="Web-{93586825-DBD2-40D9-B41C-9EF17846C417}" dt="2022-05-19T17:44:34.707" v="94" actId="14100"/>
        <pc:sldMkLst>
          <pc:docMk/>
          <pc:sldMk cId="1311552133" sldId="279"/>
        </pc:sldMkLst>
        <pc:picChg chg="add mod">
          <ac:chgData name="Jane Cohen-Wallis" userId="" providerId="" clId="Web-{93586825-DBD2-40D9-B41C-9EF17846C417}" dt="2022-05-19T17:44:34.707" v="94" actId="14100"/>
          <ac:picMkLst>
            <pc:docMk/>
            <pc:sldMk cId="1311552133" sldId="279"/>
            <ac:picMk id="3" creationId="{2BFF4AC9-C64D-FB7C-EA00-528A3DFA622B}"/>
          </ac:picMkLst>
        </pc:picChg>
      </pc:sldChg>
      <pc:sldChg chg="addSp modSp">
        <pc:chgData name="Jane Cohen-Wallis" userId="" providerId="" clId="Web-{93586825-DBD2-40D9-B41C-9EF17846C417}" dt="2022-05-19T17:44:58.676" v="97" actId="14100"/>
        <pc:sldMkLst>
          <pc:docMk/>
          <pc:sldMk cId="3551418590" sldId="280"/>
        </pc:sldMkLst>
        <pc:picChg chg="add mod">
          <ac:chgData name="Jane Cohen-Wallis" userId="" providerId="" clId="Web-{93586825-DBD2-40D9-B41C-9EF17846C417}" dt="2022-05-19T17:44:58.676" v="97" actId="14100"/>
          <ac:picMkLst>
            <pc:docMk/>
            <pc:sldMk cId="3551418590" sldId="280"/>
            <ac:picMk id="3" creationId="{6ADFB147-D86C-8131-6800-7DC95D8B986A}"/>
          </ac:picMkLst>
        </pc:picChg>
      </pc:sldChg>
      <pc:sldChg chg="addSp modSp">
        <pc:chgData name="Jane Cohen-Wallis" userId="" providerId="" clId="Web-{93586825-DBD2-40D9-B41C-9EF17846C417}" dt="2022-05-19T17:45:31.332" v="100" actId="14100"/>
        <pc:sldMkLst>
          <pc:docMk/>
          <pc:sldMk cId="541118273" sldId="281"/>
        </pc:sldMkLst>
        <pc:picChg chg="add mod">
          <ac:chgData name="Jane Cohen-Wallis" userId="" providerId="" clId="Web-{93586825-DBD2-40D9-B41C-9EF17846C417}" dt="2022-05-19T17:45:31.332" v="100" actId="14100"/>
          <ac:picMkLst>
            <pc:docMk/>
            <pc:sldMk cId="541118273" sldId="281"/>
            <ac:picMk id="3" creationId="{4DF808D1-B438-7A17-97B0-C3CCF510515C}"/>
          </ac:picMkLst>
        </pc:picChg>
      </pc:sldChg>
      <pc:sldChg chg="addSp modSp">
        <pc:chgData name="Jane Cohen-Wallis" userId="" providerId="" clId="Web-{93586825-DBD2-40D9-B41C-9EF17846C417}" dt="2022-05-19T17:47:57.145" v="103" actId="14100"/>
        <pc:sldMkLst>
          <pc:docMk/>
          <pc:sldMk cId="886784286" sldId="282"/>
        </pc:sldMkLst>
        <pc:picChg chg="add mod">
          <ac:chgData name="Jane Cohen-Wallis" userId="" providerId="" clId="Web-{93586825-DBD2-40D9-B41C-9EF17846C417}" dt="2022-05-19T17:47:57.145" v="103" actId="14100"/>
          <ac:picMkLst>
            <pc:docMk/>
            <pc:sldMk cId="886784286" sldId="282"/>
            <ac:picMk id="3" creationId="{771A74CD-19C8-1A44-78FB-8FF314924291}"/>
          </ac:picMkLst>
        </pc:picChg>
      </pc:sldChg>
      <pc:sldChg chg="addSp modSp">
        <pc:chgData name="Jane Cohen-Wallis" userId="" providerId="" clId="Web-{93586825-DBD2-40D9-B41C-9EF17846C417}" dt="2022-05-19T17:48:22.661" v="106" actId="14100"/>
        <pc:sldMkLst>
          <pc:docMk/>
          <pc:sldMk cId="3826647142" sldId="283"/>
        </pc:sldMkLst>
        <pc:picChg chg="add mod">
          <ac:chgData name="Jane Cohen-Wallis" userId="" providerId="" clId="Web-{93586825-DBD2-40D9-B41C-9EF17846C417}" dt="2022-05-19T17:48:22.661" v="106" actId="14100"/>
          <ac:picMkLst>
            <pc:docMk/>
            <pc:sldMk cId="3826647142" sldId="283"/>
            <ac:picMk id="3" creationId="{5746FF3D-5A04-32A1-56EE-C3E95907482B}"/>
          </ac:picMkLst>
        </pc:picChg>
      </pc:sldChg>
      <pc:sldChg chg="addSp modSp">
        <pc:chgData name="Jane Cohen-Wallis" userId="" providerId="" clId="Web-{93586825-DBD2-40D9-B41C-9EF17846C417}" dt="2022-05-19T17:48:46.677" v="109" actId="14100"/>
        <pc:sldMkLst>
          <pc:docMk/>
          <pc:sldMk cId="55308417" sldId="284"/>
        </pc:sldMkLst>
        <pc:picChg chg="add mod">
          <ac:chgData name="Jane Cohen-Wallis" userId="" providerId="" clId="Web-{93586825-DBD2-40D9-B41C-9EF17846C417}" dt="2022-05-19T17:48:46.677" v="109" actId="14100"/>
          <ac:picMkLst>
            <pc:docMk/>
            <pc:sldMk cId="55308417" sldId="284"/>
            <ac:picMk id="3" creationId="{E940E08C-DA97-473B-FF01-9669D7C6581A}"/>
          </ac:picMkLst>
        </pc:picChg>
      </pc:sldChg>
      <pc:sldChg chg="addSp modSp">
        <pc:chgData name="Jane Cohen-Wallis" userId="" providerId="" clId="Web-{93586825-DBD2-40D9-B41C-9EF17846C417}" dt="2022-05-19T17:49:08.270" v="112" actId="14100"/>
        <pc:sldMkLst>
          <pc:docMk/>
          <pc:sldMk cId="1131176334" sldId="285"/>
        </pc:sldMkLst>
        <pc:picChg chg="add mod">
          <ac:chgData name="Jane Cohen-Wallis" userId="" providerId="" clId="Web-{93586825-DBD2-40D9-B41C-9EF17846C417}" dt="2022-05-19T17:49:08.270" v="112" actId="14100"/>
          <ac:picMkLst>
            <pc:docMk/>
            <pc:sldMk cId="1131176334" sldId="285"/>
            <ac:picMk id="3" creationId="{3DD740A4-FED1-076A-24D5-706F1EBBA732}"/>
          </ac:picMkLst>
        </pc:picChg>
      </pc:sldChg>
      <pc:sldChg chg="addSp modSp">
        <pc:chgData name="Jane Cohen-Wallis" userId="" providerId="" clId="Web-{93586825-DBD2-40D9-B41C-9EF17846C417}" dt="2022-05-19T17:49:39.552" v="115" actId="14100"/>
        <pc:sldMkLst>
          <pc:docMk/>
          <pc:sldMk cId="1949683211" sldId="286"/>
        </pc:sldMkLst>
        <pc:picChg chg="add mod">
          <ac:chgData name="Jane Cohen-Wallis" userId="" providerId="" clId="Web-{93586825-DBD2-40D9-B41C-9EF17846C417}" dt="2022-05-19T17:49:39.552" v="115" actId="14100"/>
          <ac:picMkLst>
            <pc:docMk/>
            <pc:sldMk cId="1949683211" sldId="286"/>
            <ac:picMk id="2" creationId="{9CE8EF29-3F42-DB17-BAD6-2085D36064BA}"/>
          </ac:picMkLst>
        </pc:picChg>
      </pc:sldChg>
      <pc:sldChg chg="addSp modSp">
        <pc:chgData name="Jane Cohen-Wallis" userId="" providerId="" clId="Web-{93586825-DBD2-40D9-B41C-9EF17846C417}" dt="2022-05-19T17:50:21.724" v="118" actId="14100"/>
        <pc:sldMkLst>
          <pc:docMk/>
          <pc:sldMk cId="4006440691" sldId="287"/>
        </pc:sldMkLst>
        <pc:picChg chg="add mod">
          <ac:chgData name="Jane Cohen-Wallis" userId="" providerId="" clId="Web-{93586825-DBD2-40D9-B41C-9EF17846C417}" dt="2022-05-19T17:50:21.724" v="118" actId="14100"/>
          <ac:picMkLst>
            <pc:docMk/>
            <pc:sldMk cId="4006440691" sldId="287"/>
            <ac:picMk id="3" creationId="{2F075DD0-7325-ECA5-78B3-C4A2362DF205}"/>
          </ac:picMkLst>
        </pc:picChg>
      </pc:sldChg>
      <pc:sldChg chg="addSp modSp">
        <pc:chgData name="Jane Cohen-Wallis" userId="" providerId="" clId="Web-{93586825-DBD2-40D9-B41C-9EF17846C417}" dt="2022-05-19T17:51:12.005" v="121" actId="14100"/>
        <pc:sldMkLst>
          <pc:docMk/>
          <pc:sldMk cId="3011460147" sldId="288"/>
        </pc:sldMkLst>
        <pc:picChg chg="add mod">
          <ac:chgData name="Jane Cohen-Wallis" userId="" providerId="" clId="Web-{93586825-DBD2-40D9-B41C-9EF17846C417}" dt="2022-05-19T17:51:12.005" v="121" actId="14100"/>
          <ac:picMkLst>
            <pc:docMk/>
            <pc:sldMk cId="3011460147" sldId="288"/>
            <ac:picMk id="3" creationId="{BEBDEDB2-6930-E20C-268D-8F6FECBD552B}"/>
          </ac:picMkLst>
        </pc:picChg>
      </pc:sldChg>
      <pc:sldChg chg="addSp modSp">
        <pc:chgData name="Jane Cohen-Wallis" userId="" providerId="" clId="Web-{93586825-DBD2-40D9-B41C-9EF17846C417}" dt="2022-05-19T17:51:39.756" v="124" actId="14100"/>
        <pc:sldMkLst>
          <pc:docMk/>
          <pc:sldMk cId="3067275488" sldId="289"/>
        </pc:sldMkLst>
        <pc:picChg chg="add mod">
          <ac:chgData name="Jane Cohen-Wallis" userId="" providerId="" clId="Web-{93586825-DBD2-40D9-B41C-9EF17846C417}" dt="2022-05-19T17:51:39.756" v="124" actId="14100"/>
          <ac:picMkLst>
            <pc:docMk/>
            <pc:sldMk cId="3067275488" sldId="289"/>
            <ac:picMk id="3" creationId="{57BB1892-FD78-A227-7390-BB32ADCAC00D}"/>
          </ac:picMkLst>
        </pc:picChg>
      </pc:sldChg>
      <pc:sldChg chg="addSp modSp">
        <pc:chgData name="Jane Cohen-Wallis" userId="" providerId="" clId="Web-{93586825-DBD2-40D9-B41C-9EF17846C417}" dt="2022-05-19T17:52:12.068" v="132" actId="1076"/>
        <pc:sldMkLst>
          <pc:docMk/>
          <pc:sldMk cId="3931297778" sldId="290"/>
        </pc:sldMkLst>
        <pc:spChg chg="add mod">
          <ac:chgData name="Jane Cohen-Wallis" userId="" providerId="" clId="Web-{93586825-DBD2-40D9-B41C-9EF17846C417}" dt="2022-05-19T17:52:12.068" v="132" actId="1076"/>
          <ac:spMkLst>
            <pc:docMk/>
            <pc:sldMk cId="3931297778" sldId="290"/>
            <ac:spMk id="3" creationId="{DCAAE7D7-C9DE-CB0C-1177-A957CF8EC85A}"/>
          </ac:spMkLst>
        </pc:spChg>
      </pc:sldChg>
      <pc:sldChg chg="addSp modSp">
        <pc:chgData name="Jane Cohen-Wallis" userId="" providerId="" clId="Web-{93586825-DBD2-40D9-B41C-9EF17846C417}" dt="2022-05-19T17:52:36.709" v="135" actId="14100"/>
        <pc:sldMkLst>
          <pc:docMk/>
          <pc:sldMk cId="1755950149" sldId="291"/>
        </pc:sldMkLst>
        <pc:picChg chg="add mod">
          <ac:chgData name="Jane Cohen-Wallis" userId="" providerId="" clId="Web-{93586825-DBD2-40D9-B41C-9EF17846C417}" dt="2022-05-19T17:52:36.709" v="135" actId="14100"/>
          <ac:picMkLst>
            <pc:docMk/>
            <pc:sldMk cId="1755950149" sldId="291"/>
            <ac:picMk id="3" creationId="{721EB588-7538-C015-0E5D-A9A7C94F431C}"/>
          </ac:picMkLst>
        </pc:picChg>
      </pc:sldChg>
      <pc:sldChg chg="addSp modSp">
        <pc:chgData name="Jane Cohen-Wallis" userId="" providerId="" clId="Web-{93586825-DBD2-40D9-B41C-9EF17846C417}" dt="2022-05-19T17:54:13.444" v="163" actId="1076"/>
        <pc:sldMkLst>
          <pc:docMk/>
          <pc:sldMk cId="2056711020" sldId="292"/>
        </pc:sldMkLst>
        <pc:spChg chg="add mod">
          <ac:chgData name="Jane Cohen-Wallis" userId="" providerId="" clId="Web-{93586825-DBD2-40D9-B41C-9EF17846C417}" dt="2022-05-19T17:54:13.444" v="163" actId="1076"/>
          <ac:spMkLst>
            <pc:docMk/>
            <pc:sldMk cId="2056711020" sldId="292"/>
            <ac:spMk id="4" creationId="{94EEC3F9-260F-D000-3B6A-7AA0780F88C3}"/>
          </ac:spMkLst>
        </pc:spChg>
        <pc:picChg chg="add mod">
          <ac:chgData name="Jane Cohen-Wallis" userId="" providerId="" clId="Web-{93586825-DBD2-40D9-B41C-9EF17846C417}" dt="2022-05-19T17:53:30.287" v="138" actId="14100"/>
          <ac:picMkLst>
            <pc:docMk/>
            <pc:sldMk cId="2056711020" sldId="292"/>
            <ac:picMk id="3" creationId="{A49ABD3D-FEE7-0E7C-560C-561B9D0F2B9C}"/>
          </ac:picMkLst>
        </pc:picChg>
      </pc:sldChg>
      <pc:sldChg chg="addSp modSp">
        <pc:chgData name="Jane Cohen-Wallis" userId="" providerId="" clId="Web-{93586825-DBD2-40D9-B41C-9EF17846C417}" dt="2022-05-19T17:54:50.617" v="166" actId="14100"/>
        <pc:sldMkLst>
          <pc:docMk/>
          <pc:sldMk cId="3600413998" sldId="293"/>
        </pc:sldMkLst>
        <pc:picChg chg="add mod">
          <ac:chgData name="Jane Cohen-Wallis" userId="" providerId="" clId="Web-{93586825-DBD2-40D9-B41C-9EF17846C417}" dt="2022-05-19T17:54:50.617" v="166" actId="14100"/>
          <ac:picMkLst>
            <pc:docMk/>
            <pc:sldMk cId="3600413998" sldId="293"/>
            <ac:picMk id="2" creationId="{7740B4A9-C9E3-5A9C-9BE1-0B31F114ACC3}"/>
          </ac:picMkLst>
        </pc:picChg>
      </pc:sldChg>
      <pc:sldChg chg="addSp modSp">
        <pc:chgData name="Jane Cohen-Wallis" userId="" providerId="" clId="Web-{93586825-DBD2-40D9-B41C-9EF17846C417}" dt="2022-05-19T17:55:14.023" v="169" actId="14100"/>
        <pc:sldMkLst>
          <pc:docMk/>
          <pc:sldMk cId="2659770797" sldId="294"/>
        </pc:sldMkLst>
        <pc:picChg chg="add mod">
          <ac:chgData name="Jane Cohen-Wallis" userId="" providerId="" clId="Web-{93586825-DBD2-40D9-B41C-9EF17846C417}" dt="2022-05-19T17:55:14.023" v="169" actId="14100"/>
          <ac:picMkLst>
            <pc:docMk/>
            <pc:sldMk cId="2659770797" sldId="294"/>
            <ac:picMk id="3" creationId="{BB052EED-7218-6EA5-CB89-D6522300143B}"/>
          </ac:picMkLst>
        </pc:picChg>
      </pc:sldChg>
      <pc:sldChg chg="addSp modSp">
        <pc:chgData name="Jane Cohen-Wallis" userId="" providerId="" clId="Web-{93586825-DBD2-40D9-B41C-9EF17846C417}" dt="2022-05-19T17:55:52.976" v="172" actId="14100"/>
        <pc:sldMkLst>
          <pc:docMk/>
          <pc:sldMk cId="4114946956" sldId="295"/>
        </pc:sldMkLst>
        <pc:picChg chg="add mod">
          <ac:chgData name="Jane Cohen-Wallis" userId="" providerId="" clId="Web-{93586825-DBD2-40D9-B41C-9EF17846C417}" dt="2022-05-19T17:55:52.976" v="172" actId="14100"/>
          <ac:picMkLst>
            <pc:docMk/>
            <pc:sldMk cId="4114946956" sldId="295"/>
            <ac:picMk id="3" creationId="{F629362A-F0FD-D50D-BB01-409051F6888A}"/>
          </ac:picMkLst>
        </pc:picChg>
      </pc:sldChg>
      <pc:sldChg chg="addSp modSp">
        <pc:chgData name="Jane Cohen-Wallis" userId="" providerId="" clId="Web-{93586825-DBD2-40D9-B41C-9EF17846C417}" dt="2022-05-19T17:56:37.633" v="175" actId="14100"/>
        <pc:sldMkLst>
          <pc:docMk/>
          <pc:sldMk cId="2154829381" sldId="296"/>
        </pc:sldMkLst>
        <pc:picChg chg="add mod">
          <ac:chgData name="Jane Cohen-Wallis" userId="" providerId="" clId="Web-{93586825-DBD2-40D9-B41C-9EF17846C417}" dt="2022-05-19T17:56:37.633" v="175" actId="14100"/>
          <ac:picMkLst>
            <pc:docMk/>
            <pc:sldMk cId="2154829381" sldId="296"/>
            <ac:picMk id="3" creationId="{0BF72233-BFAF-DE40-0363-4AC36D2B134B}"/>
          </ac:picMkLst>
        </pc:picChg>
      </pc:sldChg>
      <pc:sldChg chg="addSp modSp">
        <pc:chgData name="Jane Cohen-Wallis" userId="" providerId="" clId="Web-{93586825-DBD2-40D9-B41C-9EF17846C417}" dt="2022-05-19T17:57:02.883" v="178" actId="14100"/>
        <pc:sldMkLst>
          <pc:docMk/>
          <pc:sldMk cId="3091508919" sldId="297"/>
        </pc:sldMkLst>
        <pc:picChg chg="add mod">
          <ac:chgData name="Jane Cohen-Wallis" userId="" providerId="" clId="Web-{93586825-DBD2-40D9-B41C-9EF17846C417}" dt="2022-05-19T17:57:02.883" v="178" actId="14100"/>
          <ac:picMkLst>
            <pc:docMk/>
            <pc:sldMk cId="3091508919" sldId="297"/>
            <ac:picMk id="3" creationId="{6C3396A7-016E-668D-2AC9-D42AC6CC0FA3}"/>
          </ac:picMkLst>
        </pc:picChg>
      </pc:sldChg>
      <pc:sldChg chg="addSp delSp modSp new">
        <pc:chgData name="Jane Cohen-Wallis" userId="" providerId="" clId="Web-{93586825-DBD2-40D9-B41C-9EF17846C417}" dt="2022-05-19T17:41:43.112" v="75" actId="1076"/>
        <pc:sldMkLst>
          <pc:docMk/>
          <pc:sldMk cId="4173765840" sldId="298"/>
        </pc:sldMkLst>
        <pc:spChg chg="del">
          <ac:chgData name="Jane Cohen-Wallis" userId="" providerId="" clId="Web-{93586825-DBD2-40D9-B41C-9EF17846C417}" dt="2022-05-19T17:41:18.128" v="61"/>
          <ac:spMkLst>
            <pc:docMk/>
            <pc:sldMk cId="4173765840" sldId="298"/>
            <ac:spMk id="2" creationId="{DF51B595-FBAC-3ADC-514B-9A218DC2E9A2}"/>
          </ac:spMkLst>
        </pc:spChg>
        <pc:spChg chg="del">
          <ac:chgData name="Jane Cohen-Wallis" userId="" providerId="" clId="Web-{93586825-DBD2-40D9-B41C-9EF17846C417}" dt="2022-05-19T17:41:20.206" v="62"/>
          <ac:spMkLst>
            <pc:docMk/>
            <pc:sldMk cId="4173765840" sldId="298"/>
            <ac:spMk id="3" creationId="{81B7CE2B-6D0B-D74F-23A0-3710E6BAA354}"/>
          </ac:spMkLst>
        </pc:spChg>
        <pc:spChg chg="add mod">
          <ac:chgData name="Jane Cohen-Wallis" userId="" providerId="" clId="Web-{93586825-DBD2-40D9-B41C-9EF17846C417}" dt="2022-05-19T17:41:43.112" v="75" actId="1076"/>
          <ac:spMkLst>
            <pc:docMk/>
            <pc:sldMk cId="4173765840" sldId="298"/>
            <ac:spMk id="5" creationId="{C57F6E24-1207-CB3A-D331-ED70F2860D35}"/>
          </ac:spMkLst>
        </pc:spChg>
        <pc:picChg chg="add mod">
          <ac:chgData name="Jane Cohen-Wallis" userId="" providerId="" clId="Web-{93586825-DBD2-40D9-B41C-9EF17846C417}" dt="2022-05-19T17:41:30.612" v="66" actId="14100"/>
          <ac:picMkLst>
            <pc:docMk/>
            <pc:sldMk cId="4173765840" sldId="298"/>
            <ac:picMk id="4" creationId="{C07AB70F-70A6-6A03-DFD4-3A1E01836E24}"/>
          </ac:picMkLst>
        </pc:picChg>
      </pc:sldChg>
    </pc:docChg>
  </pc:docChgLst>
  <pc:docChgLst>
    <pc:chgData name="Jane Cohen-Wallis" userId="zUbl2xmPKW4uNHtFOOHg9WudFT8xgXQf+/htRppoEnw=" providerId="None" clId="Web-{7FA760CC-0211-4D2C-9894-5A1039A37215}"/>
    <pc:docChg chg="addSld modSld">
      <pc:chgData name="Jane Cohen-Wallis" userId="zUbl2xmPKW4uNHtFOOHg9WudFT8xgXQf+/htRppoEnw=" providerId="None" clId="Web-{7FA760CC-0211-4D2C-9894-5A1039A37215}" dt="2022-05-18T21:44:42.789" v="30"/>
      <pc:docMkLst>
        <pc:docMk/>
      </pc:docMkLst>
      <pc:sldChg chg="delSp">
        <pc:chgData name="Jane Cohen-Wallis" userId="zUbl2xmPKW4uNHtFOOHg9WudFT8xgXQf+/htRppoEnw=" providerId="None" clId="Web-{7FA760CC-0211-4D2C-9894-5A1039A37215}" dt="2022-05-18T21:44:20.351" v="1"/>
        <pc:sldMkLst>
          <pc:docMk/>
          <pc:sldMk cId="109857222" sldId="256"/>
        </pc:sldMkLst>
        <pc:spChg chg="del">
          <ac:chgData name="Jane Cohen-Wallis" userId="zUbl2xmPKW4uNHtFOOHg9WudFT8xgXQf+/htRppoEnw=" providerId="None" clId="Web-{7FA760CC-0211-4D2C-9894-5A1039A37215}" dt="2022-05-18T21:44:18.647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Jane Cohen-Wallis" userId="zUbl2xmPKW4uNHtFOOHg9WudFT8xgXQf+/htRppoEnw=" providerId="None" clId="Web-{7FA760CC-0211-4D2C-9894-5A1039A37215}" dt="2022-05-18T21:44:20.351" v="1"/>
          <ac:spMkLst>
            <pc:docMk/>
            <pc:sldMk cId="109857222" sldId="256"/>
            <ac:spMk id="3" creationId="{00000000-0000-0000-0000-000000000000}"/>
          </ac:spMkLst>
        </pc:spChg>
      </pc:sldChg>
      <pc:sldChg chg="add replId">
        <pc:chgData name="Jane Cohen-Wallis" userId="zUbl2xmPKW4uNHtFOOHg9WudFT8xgXQf+/htRppoEnw=" providerId="None" clId="Web-{7FA760CC-0211-4D2C-9894-5A1039A37215}" dt="2022-05-18T21:44:31.945" v="2"/>
        <pc:sldMkLst>
          <pc:docMk/>
          <pc:sldMk cId="2927877830" sldId="257"/>
        </pc:sldMkLst>
      </pc:sldChg>
      <pc:sldChg chg="add replId">
        <pc:chgData name="Jane Cohen-Wallis" userId="zUbl2xmPKW4uNHtFOOHg9WudFT8xgXQf+/htRppoEnw=" providerId="None" clId="Web-{7FA760CC-0211-4D2C-9894-5A1039A37215}" dt="2022-05-18T21:44:33.617" v="3"/>
        <pc:sldMkLst>
          <pc:docMk/>
          <pc:sldMk cId="860378350" sldId="258"/>
        </pc:sldMkLst>
      </pc:sldChg>
      <pc:sldChg chg="add replId">
        <pc:chgData name="Jane Cohen-Wallis" userId="zUbl2xmPKW4uNHtFOOHg9WudFT8xgXQf+/htRppoEnw=" providerId="None" clId="Web-{7FA760CC-0211-4D2C-9894-5A1039A37215}" dt="2022-05-18T21:44:33.929" v="4"/>
        <pc:sldMkLst>
          <pc:docMk/>
          <pc:sldMk cId="1157148588" sldId="259"/>
        </pc:sldMkLst>
      </pc:sldChg>
      <pc:sldChg chg="add replId">
        <pc:chgData name="Jane Cohen-Wallis" userId="zUbl2xmPKW4uNHtFOOHg9WudFT8xgXQf+/htRppoEnw=" providerId="None" clId="Web-{7FA760CC-0211-4D2C-9894-5A1039A37215}" dt="2022-05-18T21:44:34.195" v="5"/>
        <pc:sldMkLst>
          <pc:docMk/>
          <pc:sldMk cId="3008677000" sldId="260"/>
        </pc:sldMkLst>
      </pc:sldChg>
      <pc:sldChg chg="add replId">
        <pc:chgData name="Jane Cohen-Wallis" userId="zUbl2xmPKW4uNHtFOOHg9WudFT8xgXQf+/htRppoEnw=" providerId="None" clId="Web-{7FA760CC-0211-4D2C-9894-5A1039A37215}" dt="2022-05-18T21:44:34.507" v="6"/>
        <pc:sldMkLst>
          <pc:docMk/>
          <pc:sldMk cId="1134705589" sldId="261"/>
        </pc:sldMkLst>
      </pc:sldChg>
      <pc:sldChg chg="add replId">
        <pc:chgData name="Jane Cohen-Wallis" userId="zUbl2xmPKW4uNHtFOOHg9WudFT8xgXQf+/htRppoEnw=" providerId="None" clId="Web-{7FA760CC-0211-4D2C-9894-5A1039A37215}" dt="2022-05-18T21:44:34.695" v="7"/>
        <pc:sldMkLst>
          <pc:docMk/>
          <pc:sldMk cId="3630571073" sldId="262"/>
        </pc:sldMkLst>
      </pc:sldChg>
      <pc:sldChg chg="add replId">
        <pc:chgData name="Jane Cohen-Wallis" userId="zUbl2xmPKW4uNHtFOOHg9WudFT8xgXQf+/htRppoEnw=" providerId="None" clId="Web-{7FA760CC-0211-4D2C-9894-5A1039A37215}" dt="2022-05-18T21:44:34.726" v="8"/>
        <pc:sldMkLst>
          <pc:docMk/>
          <pc:sldMk cId="3958756836" sldId="263"/>
        </pc:sldMkLst>
      </pc:sldChg>
      <pc:sldChg chg="add replId">
        <pc:chgData name="Jane Cohen-Wallis" userId="zUbl2xmPKW4uNHtFOOHg9WudFT8xgXQf+/htRppoEnw=" providerId="None" clId="Web-{7FA760CC-0211-4D2C-9894-5A1039A37215}" dt="2022-05-18T21:44:34.882" v="9"/>
        <pc:sldMkLst>
          <pc:docMk/>
          <pc:sldMk cId="1967857621" sldId="264"/>
        </pc:sldMkLst>
      </pc:sldChg>
      <pc:sldChg chg="add replId">
        <pc:chgData name="Jane Cohen-Wallis" userId="zUbl2xmPKW4uNHtFOOHg9WudFT8xgXQf+/htRppoEnw=" providerId="None" clId="Web-{7FA760CC-0211-4D2C-9894-5A1039A37215}" dt="2022-05-18T21:44:35.023" v="10"/>
        <pc:sldMkLst>
          <pc:docMk/>
          <pc:sldMk cId="2264860774" sldId="265"/>
        </pc:sldMkLst>
      </pc:sldChg>
      <pc:sldChg chg="add replId">
        <pc:chgData name="Jane Cohen-Wallis" userId="zUbl2xmPKW4uNHtFOOHg9WudFT8xgXQf+/htRppoEnw=" providerId="None" clId="Web-{7FA760CC-0211-4D2C-9894-5A1039A37215}" dt="2022-05-18T21:44:35.163" v="11"/>
        <pc:sldMkLst>
          <pc:docMk/>
          <pc:sldMk cId="3903984409" sldId="266"/>
        </pc:sldMkLst>
      </pc:sldChg>
      <pc:sldChg chg="add replId">
        <pc:chgData name="Jane Cohen-Wallis" userId="zUbl2xmPKW4uNHtFOOHg9WudFT8xgXQf+/htRppoEnw=" providerId="None" clId="Web-{7FA760CC-0211-4D2C-9894-5A1039A37215}" dt="2022-05-18T21:44:35.335" v="12"/>
        <pc:sldMkLst>
          <pc:docMk/>
          <pc:sldMk cId="581309765" sldId="267"/>
        </pc:sldMkLst>
      </pc:sldChg>
      <pc:sldChg chg="add replId">
        <pc:chgData name="Jane Cohen-Wallis" userId="zUbl2xmPKW4uNHtFOOHg9WudFT8xgXQf+/htRppoEnw=" providerId="None" clId="Web-{7FA760CC-0211-4D2C-9894-5A1039A37215}" dt="2022-05-18T21:44:35.507" v="13"/>
        <pc:sldMkLst>
          <pc:docMk/>
          <pc:sldMk cId="4255932387" sldId="268"/>
        </pc:sldMkLst>
      </pc:sldChg>
      <pc:sldChg chg="add replId">
        <pc:chgData name="Jane Cohen-Wallis" userId="zUbl2xmPKW4uNHtFOOHg9WudFT8xgXQf+/htRppoEnw=" providerId="None" clId="Web-{7FA760CC-0211-4D2C-9894-5A1039A37215}" dt="2022-05-18T21:44:35.804" v="14"/>
        <pc:sldMkLst>
          <pc:docMk/>
          <pc:sldMk cId="1278174288" sldId="269"/>
        </pc:sldMkLst>
      </pc:sldChg>
      <pc:sldChg chg="add replId">
        <pc:chgData name="Jane Cohen-Wallis" userId="zUbl2xmPKW4uNHtFOOHg9WudFT8xgXQf+/htRppoEnw=" providerId="None" clId="Web-{7FA760CC-0211-4D2C-9894-5A1039A37215}" dt="2022-05-18T21:44:35.976" v="15"/>
        <pc:sldMkLst>
          <pc:docMk/>
          <pc:sldMk cId="3113481705" sldId="270"/>
        </pc:sldMkLst>
      </pc:sldChg>
      <pc:sldChg chg="add replId">
        <pc:chgData name="Jane Cohen-Wallis" userId="zUbl2xmPKW4uNHtFOOHg9WudFT8xgXQf+/htRppoEnw=" providerId="None" clId="Web-{7FA760CC-0211-4D2C-9894-5A1039A37215}" dt="2022-05-18T21:44:36.101" v="16"/>
        <pc:sldMkLst>
          <pc:docMk/>
          <pc:sldMk cId="663843751" sldId="271"/>
        </pc:sldMkLst>
      </pc:sldChg>
      <pc:sldChg chg="add replId">
        <pc:chgData name="Jane Cohen-Wallis" userId="zUbl2xmPKW4uNHtFOOHg9WudFT8xgXQf+/htRppoEnw=" providerId="None" clId="Web-{7FA760CC-0211-4D2C-9894-5A1039A37215}" dt="2022-05-18T21:44:36.257" v="17"/>
        <pc:sldMkLst>
          <pc:docMk/>
          <pc:sldMk cId="809835251" sldId="272"/>
        </pc:sldMkLst>
      </pc:sldChg>
      <pc:sldChg chg="add replId">
        <pc:chgData name="Jane Cohen-Wallis" userId="zUbl2xmPKW4uNHtFOOHg9WudFT8xgXQf+/htRppoEnw=" providerId="None" clId="Web-{7FA760CC-0211-4D2C-9894-5A1039A37215}" dt="2022-05-18T21:44:36.554" v="18"/>
        <pc:sldMkLst>
          <pc:docMk/>
          <pc:sldMk cId="502241778" sldId="273"/>
        </pc:sldMkLst>
      </pc:sldChg>
      <pc:sldChg chg="add replId">
        <pc:chgData name="Jane Cohen-Wallis" userId="zUbl2xmPKW4uNHtFOOHg9WudFT8xgXQf+/htRppoEnw=" providerId="None" clId="Web-{7FA760CC-0211-4D2C-9894-5A1039A37215}" dt="2022-05-18T21:44:36.710" v="19"/>
        <pc:sldMkLst>
          <pc:docMk/>
          <pc:sldMk cId="457875517" sldId="274"/>
        </pc:sldMkLst>
      </pc:sldChg>
      <pc:sldChg chg="add replId">
        <pc:chgData name="Jane Cohen-Wallis" userId="zUbl2xmPKW4uNHtFOOHg9WudFT8xgXQf+/htRppoEnw=" providerId="None" clId="Web-{7FA760CC-0211-4D2C-9894-5A1039A37215}" dt="2022-05-18T21:44:36.898" v="20"/>
        <pc:sldMkLst>
          <pc:docMk/>
          <pc:sldMk cId="3169542792" sldId="275"/>
        </pc:sldMkLst>
      </pc:sldChg>
      <pc:sldChg chg="add replId">
        <pc:chgData name="Jane Cohen-Wallis" userId="zUbl2xmPKW4uNHtFOOHg9WudFT8xgXQf+/htRppoEnw=" providerId="None" clId="Web-{7FA760CC-0211-4D2C-9894-5A1039A37215}" dt="2022-05-18T21:44:37.085" v="21"/>
        <pc:sldMkLst>
          <pc:docMk/>
          <pc:sldMk cId="2315850186" sldId="276"/>
        </pc:sldMkLst>
      </pc:sldChg>
      <pc:sldChg chg="add replId">
        <pc:chgData name="Jane Cohen-Wallis" userId="zUbl2xmPKW4uNHtFOOHg9WudFT8xgXQf+/htRppoEnw=" providerId="None" clId="Web-{7FA760CC-0211-4D2C-9894-5A1039A37215}" dt="2022-05-18T21:44:37.320" v="22"/>
        <pc:sldMkLst>
          <pc:docMk/>
          <pc:sldMk cId="1378547309" sldId="277"/>
        </pc:sldMkLst>
      </pc:sldChg>
      <pc:sldChg chg="add replId">
        <pc:chgData name="Jane Cohen-Wallis" userId="zUbl2xmPKW4uNHtFOOHg9WudFT8xgXQf+/htRppoEnw=" providerId="None" clId="Web-{7FA760CC-0211-4D2C-9894-5A1039A37215}" dt="2022-05-18T21:44:37.445" v="23"/>
        <pc:sldMkLst>
          <pc:docMk/>
          <pc:sldMk cId="3428667399" sldId="278"/>
        </pc:sldMkLst>
      </pc:sldChg>
      <pc:sldChg chg="add replId">
        <pc:chgData name="Jane Cohen-Wallis" userId="zUbl2xmPKW4uNHtFOOHg9WudFT8xgXQf+/htRppoEnw=" providerId="None" clId="Web-{7FA760CC-0211-4D2C-9894-5A1039A37215}" dt="2022-05-18T21:44:37.757" v="24"/>
        <pc:sldMkLst>
          <pc:docMk/>
          <pc:sldMk cId="1311552133" sldId="279"/>
        </pc:sldMkLst>
      </pc:sldChg>
      <pc:sldChg chg="add replId">
        <pc:chgData name="Jane Cohen-Wallis" userId="zUbl2xmPKW4uNHtFOOHg9WudFT8xgXQf+/htRppoEnw=" providerId="None" clId="Web-{7FA760CC-0211-4D2C-9894-5A1039A37215}" dt="2022-05-18T21:44:37.773" v="25"/>
        <pc:sldMkLst>
          <pc:docMk/>
          <pc:sldMk cId="3551418590" sldId="280"/>
        </pc:sldMkLst>
      </pc:sldChg>
      <pc:sldChg chg="add replId">
        <pc:chgData name="Jane Cohen-Wallis" userId="zUbl2xmPKW4uNHtFOOHg9WudFT8xgXQf+/htRppoEnw=" providerId="None" clId="Web-{7FA760CC-0211-4D2C-9894-5A1039A37215}" dt="2022-05-18T21:44:41.898" v="26"/>
        <pc:sldMkLst>
          <pc:docMk/>
          <pc:sldMk cId="541118273" sldId="281"/>
        </pc:sldMkLst>
      </pc:sldChg>
      <pc:sldChg chg="add replId">
        <pc:chgData name="Jane Cohen-Wallis" userId="zUbl2xmPKW4uNHtFOOHg9WudFT8xgXQf+/htRppoEnw=" providerId="None" clId="Web-{7FA760CC-0211-4D2C-9894-5A1039A37215}" dt="2022-05-18T21:44:42.132" v="27"/>
        <pc:sldMkLst>
          <pc:docMk/>
          <pc:sldMk cId="886784286" sldId="282"/>
        </pc:sldMkLst>
      </pc:sldChg>
      <pc:sldChg chg="add replId">
        <pc:chgData name="Jane Cohen-Wallis" userId="zUbl2xmPKW4uNHtFOOHg9WudFT8xgXQf+/htRppoEnw=" providerId="None" clId="Web-{7FA760CC-0211-4D2C-9894-5A1039A37215}" dt="2022-05-18T21:44:42.304" v="28"/>
        <pc:sldMkLst>
          <pc:docMk/>
          <pc:sldMk cId="3826647142" sldId="283"/>
        </pc:sldMkLst>
      </pc:sldChg>
      <pc:sldChg chg="add replId">
        <pc:chgData name="Jane Cohen-Wallis" userId="zUbl2xmPKW4uNHtFOOHg9WudFT8xgXQf+/htRppoEnw=" providerId="None" clId="Web-{7FA760CC-0211-4D2C-9894-5A1039A37215}" dt="2022-05-18T21:44:42.445" v="29"/>
        <pc:sldMkLst>
          <pc:docMk/>
          <pc:sldMk cId="55308417" sldId="284"/>
        </pc:sldMkLst>
      </pc:sldChg>
      <pc:sldChg chg="add replId">
        <pc:chgData name="Jane Cohen-Wallis" userId="zUbl2xmPKW4uNHtFOOHg9WudFT8xgXQf+/htRppoEnw=" providerId="None" clId="Web-{7FA760CC-0211-4D2C-9894-5A1039A37215}" dt="2022-05-18T21:44:42.789" v="30"/>
        <pc:sldMkLst>
          <pc:docMk/>
          <pc:sldMk cId="113117633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3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2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7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94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3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8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5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866898C7-CF8D-D536-C1F1-DAB9ACC0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9" y="209069"/>
            <a:ext cx="6657974" cy="4381427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167CB5E9-E1B3-7001-CEC4-46C9EB79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" y="4826352"/>
            <a:ext cx="6422571" cy="18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7143F38-DC54-48DA-F391-BFC8C29C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" y="104115"/>
            <a:ext cx="6604000" cy="4363770"/>
          </a:xfrm>
          <a:prstGeom prst="rect">
            <a:avLst/>
          </a:prstGeom>
        </p:spPr>
      </p:pic>
      <p:pic>
        <p:nvPicPr>
          <p:cNvPr id="3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E0B2F30F-2EC6-95A8-DC2F-35A40CF8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014440"/>
            <a:ext cx="6850742" cy="21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21E326B-34E1-921F-A9DC-21239681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7335"/>
            <a:ext cx="6633028" cy="4389729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3233262-EFF9-70CE-6720-C711E08A0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335545"/>
            <a:ext cx="6843485" cy="20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5C7E67D-B6B6-BA84-5073-35CA9F7D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" y="192839"/>
            <a:ext cx="6596742" cy="4157293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DEA2277-0E66-3E4B-FF96-50AF66FF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143490"/>
            <a:ext cx="6799942" cy="19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04240B9-8B6B-AF8A-7A64-78500E94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" y="44342"/>
            <a:ext cx="6763657" cy="4613945"/>
          </a:xfrm>
          <a:prstGeom prst="rect">
            <a:avLst/>
          </a:prstGeom>
        </p:spPr>
      </p:pic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E5F8581-861E-5824-C666-620E3DBD2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5139964"/>
            <a:ext cx="6770914" cy="20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3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31FB4F3-9AA3-C818-7807-E4D3DF5D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" y="126290"/>
            <a:ext cx="6429828" cy="4442791"/>
          </a:xfrm>
          <a:prstGeom prst="rect">
            <a:avLst/>
          </a:prstGeom>
        </p:spPr>
      </p:pic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BD3ED5-A3C7-7C1D-AFCA-C0B9EC04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799395"/>
            <a:ext cx="6662057" cy="20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94E6511-E220-0308-FE36-DB1D0CAF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3" y="71478"/>
            <a:ext cx="6422571" cy="4320186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B3E281A-F8CE-F62D-D3AC-1A4FE478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4832578"/>
            <a:ext cx="6785428" cy="20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A9D334B-7D03-32EC-27FB-779A5B9C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" y="98537"/>
            <a:ext cx="6604000" cy="43749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5946F6-0537-0348-DD03-A31FA75A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897529"/>
            <a:ext cx="6727371" cy="19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4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8FCCEEB-E8FB-EB87-6630-363D7E413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0231"/>
            <a:ext cx="6589485" cy="4482167"/>
          </a:xfrm>
          <a:prstGeom prst="rect">
            <a:avLst/>
          </a:prstGeom>
        </p:spPr>
      </p:pic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B192FA-48D0-C6D3-2B9B-5B3AAC8A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175441"/>
            <a:ext cx="6785428" cy="20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0BEEA09-1F82-DF4B-C06E-5B377A70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153365"/>
            <a:ext cx="6662057" cy="4475725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6C15EA18-7899-C1B2-DECB-30607344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815619"/>
            <a:ext cx="6799942" cy="20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4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07AB70F-70A6-6A03-DFD4-3A1E0183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" y="3772807"/>
            <a:ext cx="6799942" cy="1983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F6E24-1207-CB3A-D331-ED70F2860D35}"/>
              </a:ext>
            </a:extLst>
          </p:cNvPr>
          <p:cNvSpPr txBox="1"/>
          <p:nvPr/>
        </p:nvSpPr>
        <p:spPr>
          <a:xfrm>
            <a:off x="809171" y="8962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6,39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76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D5C8269-0C7F-C2EA-F2E8-06AF0A7A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35519"/>
            <a:ext cx="6212114" cy="4177593"/>
          </a:xfrm>
          <a:prstGeom prst="rect">
            <a:avLst/>
          </a:prstGeom>
        </p:spPr>
      </p:pic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AE5C11F4-FC55-02AF-F435-535570E9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785516"/>
            <a:ext cx="6676571" cy="19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7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106347C-D83F-D0D2-3933-3DD51945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" y="54876"/>
            <a:ext cx="6741885" cy="4527562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E6E1C76-5368-B81F-EF07-5C21F89E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014686"/>
            <a:ext cx="6836228" cy="20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13498E1-9CAF-E25F-7848-A51615B7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" y="67383"/>
            <a:ext cx="6596742" cy="4393690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D92F951-1F58-AA0C-004F-49746CD5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691127"/>
            <a:ext cx="6763657" cy="20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4692A09-3092-B339-4950-C6608BAA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" y="57006"/>
            <a:ext cx="6654800" cy="4399929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77A92E6-FA12-B798-6D6A-8057D7B8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4634268"/>
            <a:ext cx="6698342" cy="19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0748DD1-2821-6DD5-DEC0-9D722609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" y="150022"/>
            <a:ext cx="6582228" cy="4359043"/>
          </a:xfrm>
          <a:prstGeom prst="rect">
            <a:avLst/>
          </a:prstGeom>
        </p:spPr>
      </p:pic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BB55ADC-0168-97DD-E9FA-E0CF9EC4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8" y="4937992"/>
            <a:ext cx="6683828" cy="19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4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4E71FC9-DE0E-7E8B-BC33-BA1C1763D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" y="105531"/>
            <a:ext cx="6618514" cy="4462538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75BAC0F-A62E-6D41-3CBD-70CA73063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4774194"/>
            <a:ext cx="6843485" cy="20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6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ABB0A33-861B-F20D-0E90-0EAC79AD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1955"/>
            <a:ext cx="6741885" cy="4543860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BFF4AC9-C64D-FB7C-EA00-528A3DFA6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901269"/>
            <a:ext cx="6727371" cy="19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52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DF14C33-9EEB-91A3-E452-45E6DA70D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" y="90049"/>
            <a:ext cx="6691085" cy="4595102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ADFB147-D86C-8131-6800-7DC95D8B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" y="4933013"/>
            <a:ext cx="6625771" cy="19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68640316-A83A-3FDD-F393-33AC2129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1702"/>
            <a:ext cx="6582229" cy="446665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DF808D1-B438-7A17-97B0-C3CCF510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204358"/>
            <a:ext cx="6799942" cy="20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8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9488B44B-B9E8-E5FA-AAA7-8CD57529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4160"/>
            <a:ext cx="6669314" cy="4621222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771A74CD-19C8-1A44-78FB-8FF31492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208027"/>
            <a:ext cx="6799942" cy="19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4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3EDF558-C6D7-F449-A013-A08215E5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3558"/>
            <a:ext cx="6640285" cy="4579054"/>
          </a:xfrm>
          <a:prstGeom prst="rect">
            <a:avLst/>
          </a:prstGeom>
        </p:spPr>
      </p:pic>
      <p:pic>
        <p:nvPicPr>
          <p:cNvPr id="3" name="Picture 3" descr="Chart, diagram, schematic&#10;&#10;Description automatically generated">
            <a:extLst>
              <a:ext uri="{FF2B5EF4-FFF2-40B4-BE49-F238E27FC236}">
                <a16:creationId xmlns:a16="http://schemas.microsoft.com/office/drawing/2014/main" id="{5746FF3D-5A04-32A1-56EE-C3E95907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131940"/>
            <a:ext cx="6734628" cy="19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7942C34-9490-0B72-C93F-AA4468B6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60357"/>
            <a:ext cx="6509657" cy="438105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110687-C19E-437F-70F6-13288DA2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8" y="5454982"/>
            <a:ext cx="6836228" cy="19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7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40D92D0-B171-0E91-00AE-1882B462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1111"/>
            <a:ext cx="6545942" cy="4407663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E940E08C-DA97-473B-FF01-9669D7C6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4713630"/>
            <a:ext cx="6785428" cy="21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8925402-A6D9-A5E1-662E-C38337CC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" y="114720"/>
            <a:ext cx="6524171" cy="435707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D740A4-FED1-076A-24D5-706F1EBB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" y="4818376"/>
            <a:ext cx="6749142" cy="19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D186CD1-24D0-A68C-E8A3-1C335C3E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4" y="102541"/>
            <a:ext cx="6560457" cy="4454003"/>
          </a:xfrm>
          <a:prstGeom prst="rect">
            <a:avLst/>
          </a:prstGeom>
        </p:spPr>
      </p:pic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9CE8EF29-3F42-DB17-BAD6-2085D360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" y="5150631"/>
            <a:ext cx="6705600" cy="19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8FC3444-8DD6-C926-9139-12929F10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" y="92288"/>
            <a:ext cx="6633028" cy="4605139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F075DD0-7325-ECA5-78B3-C4A2362D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" y="5096639"/>
            <a:ext cx="6799942" cy="208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A495A1D-FA3A-EA37-ABAF-35CDC622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" y="179088"/>
            <a:ext cx="6633028" cy="4496853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BEBDEDB2-6930-E20C-268D-8F6FECBD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945157"/>
            <a:ext cx="6712857" cy="20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0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D491C747-FD2E-F83C-EE51-1BE61A2F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" y="163104"/>
            <a:ext cx="6633028" cy="4485276"/>
          </a:xfrm>
          <a:prstGeom prst="rect">
            <a:avLst/>
          </a:prstGeom>
        </p:spPr>
      </p:pic>
      <p:pic>
        <p:nvPicPr>
          <p:cNvPr id="3" name="Picture 3" descr="Chart, diagram, schematic&#10;&#10;Description automatically generated">
            <a:extLst>
              <a:ext uri="{FF2B5EF4-FFF2-40B4-BE49-F238E27FC236}">
                <a16:creationId xmlns:a16="http://schemas.microsoft.com/office/drawing/2014/main" id="{57BB1892-FD78-A227-7390-BB32ADCA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044953"/>
            <a:ext cx="6683828" cy="19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7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BE7CD75-038A-C39A-02C5-BC8FFA61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" y="78409"/>
            <a:ext cx="6698342" cy="4480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AE7D7-C9DE-CB0C-1177-A957CF8EC85A}"/>
              </a:ext>
            </a:extLst>
          </p:cNvPr>
          <p:cNvSpPr txBox="1"/>
          <p:nvPr/>
        </p:nvSpPr>
        <p:spPr>
          <a:xfrm>
            <a:off x="2231571" y="5925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Can't fit on CASA</a:t>
            </a:r>
          </a:p>
        </p:txBody>
      </p:sp>
    </p:spTree>
    <p:extLst>
      <p:ext uri="{BB962C8B-B14F-4D97-AF65-F5344CB8AC3E}">
        <p14:creationId xmlns:p14="http://schemas.microsoft.com/office/powerpoint/2010/main" val="393129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E120949-BA1D-85DC-598A-800A1EB6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1151"/>
            <a:ext cx="6567714" cy="4422097"/>
          </a:xfrm>
          <a:prstGeom prst="rect">
            <a:avLst/>
          </a:prstGeom>
        </p:spPr>
      </p:pic>
      <p:pic>
        <p:nvPicPr>
          <p:cNvPr id="3" name="Picture 3" descr="Chart, diagram, schematic, histogram&#10;&#10;Description automatically generated">
            <a:extLst>
              <a:ext uri="{FF2B5EF4-FFF2-40B4-BE49-F238E27FC236}">
                <a16:creationId xmlns:a16="http://schemas.microsoft.com/office/drawing/2014/main" id="{721EB588-7538-C015-0E5D-A9A7C94F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" y="4897097"/>
            <a:ext cx="6458857" cy="19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50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B6C8249-FC68-3ED0-34B9-69D21B9F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" y="113457"/>
            <a:ext cx="6676571" cy="4526515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49ABD3D-FEE7-0E7C-560C-561B9D0F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5206064"/>
            <a:ext cx="6676571" cy="1975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C3F9-260F-D000-3B6A-7AA0780F88C3}"/>
              </a:ext>
            </a:extLst>
          </p:cNvPr>
          <p:cNvSpPr txBox="1"/>
          <p:nvPr/>
        </p:nvSpPr>
        <p:spPr>
          <a:xfrm>
            <a:off x="1817914" y="78413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Peak is 1, but on image shows 0.3K</a:t>
            </a:r>
          </a:p>
        </p:txBody>
      </p:sp>
    </p:spTree>
    <p:extLst>
      <p:ext uri="{BB962C8B-B14F-4D97-AF65-F5344CB8AC3E}">
        <p14:creationId xmlns:p14="http://schemas.microsoft.com/office/powerpoint/2010/main" val="205671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9B5974C9-0975-0798-7F5C-87CD4F87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3" y="179005"/>
            <a:ext cx="6582228" cy="4373645"/>
          </a:xfrm>
          <a:prstGeom prst="rect">
            <a:avLst/>
          </a:prstGeom>
        </p:spPr>
      </p:pic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740B4A9-C9E3-5A9C-9BE1-0B31F114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725413"/>
            <a:ext cx="6734628" cy="19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7690C74-8EB3-D842-8B35-0A9DAA4E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3712"/>
            <a:ext cx="6589485" cy="4433434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F61A4BFE-9914-5F81-EA1C-4EEDA71C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159190"/>
            <a:ext cx="6785428" cy="19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9C314F1D-B55E-B4C9-D839-6F606939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" y="2775"/>
            <a:ext cx="6596742" cy="4392278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B052EED-7218-6EA5-CB89-D65223001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717221"/>
            <a:ext cx="6712857" cy="20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A09458E-51DF-031B-D38A-A5A4A578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" y="119305"/>
            <a:ext cx="6749142" cy="4551105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629362A-F0FD-D50D-BB01-409051F6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4988817"/>
            <a:ext cx="6756400" cy="20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6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024967B-3238-BD89-B1E2-7B5EE704F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72453"/>
            <a:ext cx="6466114" cy="4136810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BF72233-BFAF-DE40-0363-4AC36D2B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" y="4806857"/>
            <a:ext cx="6727371" cy="19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9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BE8CA19-B97D-851D-8ACF-7E52D78D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3184"/>
            <a:ext cx="6524171" cy="4408832"/>
          </a:xfrm>
          <a:prstGeom prst="rect">
            <a:avLst/>
          </a:prstGeom>
        </p:spPr>
      </p:pic>
      <p:pic>
        <p:nvPicPr>
          <p:cNvPr id="3" name="Picture 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C3396A7-016E-668D-2AC9-D42AC6CC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" y="4952063"/>
            <a:ext cx="6531428" cy="20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04C28D3-34C9-1698-93A4-5394E6FD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" y="410027"/>
            <a:ext cx="6625772" cy="4542972"/>
          </a:xfrm>
          <a:prstGeom prst="rect">
            <a:avLst/>
          </a:prstGeom>
        </p:spPr>
      </p:pic>
      <p:pic>
        <p:nvPicPr>
          <p:cNvPr id="2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59439A76-C175-2478-91C6-290B8ABF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363787"/>
            <a:ext cx="6858000" cy="18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7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9380163-F463-F283-7280-93327D12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97152"/>
            <a:ext cx="6509657" cy="4450266"/>
          </a:xfrm>
          <a:prstGeom prst="rect">
            <a:avLst/>
          </a:prstGeom>
        </p:spPr>
      </p:pic>
      <p:pic>
        <p:nvPicPr>
          <p:cNvPr id="3" name="Picture 3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D2D91D33-A9D0-950E-487C-55C663C6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8" y="4915974"/>
            <a:ext cx="6785428" cy="21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3857DDE-E614-43CB-2EBE-FF81BDA3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1694"/>
            <a:ext cx="6604000" cy="4255869"/>
          </a:xfrm>
          <a:prstGeom prst="rect">
            <a:avLst/>
          </a:prstGeom>
        </p:spPr>
      </p:pic>
      <p:pic>
        <p:nvPicPr>
          <p:cNvPr id="3" name="Picture 3" descr="A picture containing text, screenshot, antenna&#10;&#10;Description automatically generated">
            <a:extLst>
              <a:ext uri="{FF2B5EF4-FFF2-40B4-BE49-F238E27FC236}">
                <a16:creationId xmlns:a16="http://schemas.microsoft.com/office/drawing/2014/main" id="{C31EABCB-7B2B-0063-05CF-5A2FAE7F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485341"/>
            <a:ext cx="6683828" cy="19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7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43A3C12-A19C-DFC3-3297-E149FEF8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" y="154121"/>
            <a:ext cx="6727371" cy="4430672"/>
          </a:xfrm>
          <a:prstGeom prst="rect">
            <a:avLst/>
          </a:prstGeom>
        </p:spPr>
      </p:pic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1CDF23C-42F3-15D2-F88A-083006F9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200197"/>
            <a:ext cx="6836228" cy="19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5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E032E77-67C4-8D1B-19BC-E7A763A4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" y="159906"/>
            <a:ext cx="6582228" cy="4462644"/>
          </a:xfrm>
          <a:prstGeom prst="rect">
            <a:avLst/>
          </a:prstGeom>
        </p:spPr>
      </p:pic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DED38EDE-CB4D-CB82-65B2-958F5454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5350576"/>
            <a:ext cx="6843485" cy="20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7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Letter Paper (8.5x11 in)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221</cp:revision>
  <dcterms:created xsi:type="dcterms:W3CDTF">2022-05-18T21:44:05Z</dcterms:created>
  <dcterms:modified xsi:type="dcterms:W3CDTF">2022-05-19T17:57:07Z</dcterms:modified>
</cp:coreProperties>
</file>